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46"/>
  </p:notesMasterIdLst>
  <p:sldIdLst>
    <p:sldId id="256" r:id="rId2"/>
    <p:sldId id="332" r:id="rId3"/>
    <p:sldId id="473" r:id="rId4"/>
    <p:sldId id="475" r:id="rId5"/>
    <p:sldId id="476" r:id="rId6"/>
    <p:sldId id="477" r:id="rId7"/>
    <p:sldId id="478" r:id="rId8"/>
    <p:sldId id="468" r:id="rId9"/>
    <p:sldId id="469" r:id="rId10"/>
    <p:sldId id="470" r:id="rId11"/>
    <p:sldId id="335" r:id="rId12"/>
    <p:sldId id="368" r:id="rId13"/>
    <p:sldId id="369" r:id="rId14"/>
    <p:sldId id="471" r:id="rId15"/>
    <p:sldId id="336" r:id="rId16"/>
    <p:sldId id="277" r:id="rId17"/>
    <p:sldId id="260" r:id="rId18"/>
    <p:sldId id="338" r:id="rId19"/>
    <p:sldId id="262" r:id="rId20"/>
    <p:sldId id="266" r:id="rId21"/>
    <p:sldId id="404" r:id="rId22"/>
    <p:sldId id="264" r:id="rId23"/>
    <p:sldId id="278" r:id="rId24"/>
    <p:sldId id="267" r:id="rId25"/>
    <p:sldId id="268" r:id="rId26"/>
    <p:sldId id="269" r:id="rId27"/>
    <p:sldId id="279" r:id="rId28"/>
    <p:sldId id="280" r:id="rId29"/>
    <p:sldId id="271" r:id="rId30"/>
    <p:sldId id="273" r:id="rId31"/>
    <p:sldId id="274" r:id="rId32"/>
    <p:sldId id="295" r:id="rId33"/>
    <p:sldId id="27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7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18E4"/>
    <a:srgbClr val="454545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4A773-EF33-5D36-8F50-64891EF2FB8B}" v="2" dt="2020-08-24T00:39:07.003"/>
    <p1510:client id="{0B04C222-914F-71D8-B239-6C8A4CA38A7C}" v="9" dt="2020-08-24T01:29:18.903"/>
    <p1510:client id="{185EBD21-CC77-95B3-C004-3C9CA808C645}" v="34" dt="2020-09-11T14:54:21.425"/>
    <p1510:client id="{2325FFA8-194B-5432-C65B-99AE11DA3A4E}" v="2" dt="2020-09-17T07:22:40.169"/>
    <p1510:client id="{41478823-4A2F-9E7B-EE4A-CCF83B7B6815}" v="2" dt="2020-08-31T14:45:07.282"/>
    <p1510:client id="{57FC7F95-904D-4A49-B8DE-96D49125C823}" v="2" dt="2020-08-18T13:46:35.606"/>
    <p1510:client id="{BE764284-69D8-4E23-966F-667CC47F4716}" v="1" dt="2020-08-22T13:33:16.135"/>
    <p1510:client id="{D155CAF4-59BB-4ED1-821B-809E67F2AA5D}" v="2" dt="2020-08-31T14:48:14.63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60" y="6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32440e1770f3e1dffb356c150e9f936a23a5e6df145d7edaf77bf000461919ea::" providerId="AD" clId="Web-{41478823-4A2F-9E7B-EE4A-CCF83B7B6815}"/>
    <pc:docChg chg="modSld sldOrd">
      <pc:chgData name="Guest User" userId="S::urn:spo:anon#32440e1770f3e1dffb356c150e9f936a23a5e6df145d7edaf77bf000461919ea::" providerId="AD" clId="Web-{41478823-4A2F-9E7B-EE4A-CCF83B7B6815}" dt="2020-08-31T14:45:07.282" v="1"/>
      <pc:docMkLst>
        <pc:docMk/>
      </pc:docMkLst>
      <pc:sldChg chg="modSp">
        <pc:chgData name="Guest User" userId="S::urn:spo:anon#32440e1770f3e1dffb356c150e9f936a23a5e6df145d7edaf77bf000461919ea::" providerId="AD" clId="Web-{41478823-4A2F-9E7B-EE4A-CCF83B7B6815}" dt="2020-08-31T14:03:38.258" v="0" actId="1076"/>
        <pc:sldMkLst>
          <pc:docMk/>
          <pc:sldMk cId="0" sldId="280"/>
        </pc:sldMkLst>
        <pc:picChg chg="mod">
          <ac:chgData name="Guest User" userId="S::urn:spo:anon#32440e1770f3e1dffb356c150e9f936a23a5e6df145d7edaf77bf000461919ea::" providerId="AD" clId="Web-{41478823-4A2F-9E7B-EE4A-CCF83B7B6815}" dt="2020-08-31T14:03:38.258" v="0" actId="1076"/>
          <ac:picMkLst>
            <pc:docMk/>
            <pc:sldMk cId="0" sldId="280"/>
            <ac:picMk id="5" creationId="{00000000-0000-0000-0000-000000000000}"/>
          </ac:picMkLst>
        </pc:picChg>
      </pc:sldChg>
      <pc:sldChg chg="ord">
        <pc:chgData name="Guest User" userId="S::urn:spo:anon#32440e1770f3e1dffb356c150e9f936a23a5e6df145d7edaf77bf000461919ea::" providerId="AD" clId="Web-{41478823-4A2F-9E7B-EE4A-CCF83B7B6815}" dt="2020-08-31T14:45:07.282" v="1"/>
        <pc:sldMkLst>
          <pc:docMk/>
          <pc:sldMk cId="0" sldId="307"/>
        </pc:sldMkLst>
      </pc:sldChg>
    </pc:docChg>
  </pc:docChgLst>
  <pc:docChgLst>
    <pc:chgData name="Guest User" userId="S::urn:spo:anon#32440e1770f3e1dffb356c150e9f936a23a5e6df145d7edaf77bf000461919ea::" providerId="AD" clId="Web-{D155CAF4-59BB-4ED1-821B-809E67F2AA5D}"/>
    <pc:docChg chg="sldOrd">
      <pc:chgData name="Guest User" userId="S::urn:spo:anon#32440e1770f3e1dffb356c150e9f936a23a5e6df145d7edaf77bf000461919ea::" providerId="AD" clId="Web-{D155CAF4-59BB-4ED1-821B-809E67F2AA5D}" dt="2020-08-31T14:48:14.632" v="1"/>
      <pc:docMkLst>
        <pc:docMk/>
      </pc:docMkLst>
      <pc:sldChg chg="ord">
        <pc:chgData name="Guest User" userId="S::urn:spo:anon#32440e1770f3e1dffb356c150e9f936a23a5e6df145d7edaf77bf000461919ea::" providerId="AD" clId="Web-{D155CAF4-59BB-4ED1-821B-809E67F2AA5D}" dt="2020-08-31T14:48:14.632" v="1"/>
        <pc:sldMkLst>
          <pc:docMk/>
          <pc:sldMk cId="0" sldId="306"/>
        </pc:sldMkLst>
      </pc:sldChg>
    </pc:docChg>
  </pc:docChgLst>
  <pc:docChgLst>
    <pc:chgData name="Guest User" userId="S::urn:spo:anon#32440e1770f3e1dffb356c150e9f936a23a5e6df145d7edaf77bf000461919ea::" providerId="AD" clId="Web-{185EBD21-CC77-95B3-C004-3C9CA808C645}"/>
    <pc:docChg chg="modSld">
      <pc:chgData name="Guest User" userId="S::urn:spo:anon#32440e1770f3e1dffb356c150e9f936a23a5e6df145d7edaf77bf000461919ea::" providerId="AD" clId="Web-{185EBD21-CC77-95B3-C004-3C9CA808C645}" dt="2020-09-11T14:54:21.425" v="33" actId="20577"/>
      <pc:docMkLst>
        <pc:docMk/>
      </pc:docMkLst>
      <pc:sldChg chg="modSp">
        <pc:chgData name="Guest User" userId="S::urn:spo:anon#32440e1770f3e1dffb356c150e9f936a23a5e6df145d7edaf77bf000461919ea::" providerId="AD" clId="Web-{185EBD21-CC77-95B3-C004-3C9CA808C645}" dt="2020-09-11T14:54:21.425" v="32" actId="20577"/>
        <pc:sldMkLst>
          <pc:docMk/>
          <pc:sldMk cId="0" sldId="304"/>
        </pc:sldMkLst>
        <pc:spChg chg="mod">
          <ac:chgData name="Guest User" userId="S::urn:spo:anon#32440e1770f3e1dffb356c150e9f936a23a5e6df145d7edaf77bf000461919ea::" providerId="AD" clId="Web-{185EBD21-CC77-95B3-C004-3C9CA808C645}" dt="2020-09-11T14:54:21.425" v="32" actId="20577"/>
          <ac:spMkLst>
            <pc:docMk/>
            <pc:sldMk cId="0" sldId="304"/>
            <ac:spMk id="3" creationId="{00000000-0000-0000-0000-000000000000}"/>
          </ac:spMkLst>
        </pc:spChg>
      </pc:sldChg>
    </pc:docChg>
  </pc:docChgLst>
  <pc:docChgLst>
    <pc:chgData name="Guest User" userId="S::urn:spo:anon#32440e1770f3e1dffb356c150e9f936a23a5e6df145d7edaf77bf000461919ea::" providerId="AD" clId="Web-{0274A773-EF33-5D36-8F50-64891EF2FB8B}"/>
    <pc:docChg chg="modSld">
      <pc:chgData name="Guest User" userId="S::urn:spo:anon#32440e1770f3e1dffb356c150e9f936a23a5e6df145d7edaf77bf000461919ea::" providerId="AD" clId="Web-{0274A773-EF33-5D36-8F50-64891EF2FB8B}" dt="2020-08-24T00:39:07.003" v="4" actId="1076"/>
      <pc:docMkLst>
        <pc:docMk/>
      </pc:docMkLst>
      <pc:sldChg chg="modSp">
        <pc:chgData name="Guest User" userId="S::urn:spo:anon#32440e1770f3e1dffb356c150e9f936a23a5e6df145d7edaf77bf000461919ea::" providerId="AD" clId="Web-{0274A773-EF33-5D36-8F50-64891EF2FB8B}" dt="2020-08-24T00:36:28.252" v="3" actId="1076"/>
        <pc:sldMkLst>
          <pc:docMk/>
          <pc:sldMk cId="0" sldId="277"/>
        </pc:sldMkLst>
        <pc:graphicFrameChg chg="mod">
          <ac:chgData name="Guest User" userId="S::urn:spo:anon#32440e1770f3e1dffb356c150e9f936a23a5e6df145d7edaf77bf000461919ea::" providerId="AD" clId="Web-{0274A773-EF33-5D36-8F50-64891EF2FB8B}" dt="2020-08-24T00:36:28.252" v="3" actId="1076"/>
          <ac:graphicFrameMkLst>
            <pc:docMk/>
            <pc:sldMk cId="0" sldId="277"/>
            <ac:graphicFrameMk id="7" creationId="{00000000-0000-0000-0000-000000000000}"/>
          </ac:graphicFrameMkLst>
        </pc:graphicFrameChg>
        <pc:picChg chg="mod">
          <ac:chgData name="Guest User" userId="S::urn:spo:anon#32440e1770f3e1dffb356c150e9f936a23a5e6df145d7edaf77bf000461919ea::" providerId="AD" clId="Web-{0274A773-EF33-5D36-8F50-64891EF2FB8B}" dt="2020-08-24T00:35:11.752" v="0" actId="1076"/>
          <ac:picMkLst>
            <pc:docMk/>
            <pc:sldMk cId="0" sldId="277"/>
            <ac:picMk id="5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0274A773-EF33-5D36-8F50-64891EF2FB8B}" dt="2020-08-24T00:39:07.003" v="4" actId="1076"/>
        <pc:sldMkLst>
          <pc:docMk/>
          <pc:sldMk cId="0" sldId="338"/>
        </pc:sldMkLst>
        <pc:picChg chg="mod">
          <ac:chgData name="Guest User" userId="S::urn:spo:anon#32440e1770f3e1dffb356c150e9f936a23a5e6df145d7edaf77bf000461919ea::" providerId="AD" clId="Web-{0274A773-EF33-5D36-8F50-64891EF2FB8B}" dt="2020-08-24T00:39:07.003" v="4" actId="1076"/>
          <ac:picMkLst>
            <pc:docMk/>
            <pc:sldMk cId="0" sldId="338"/>
            <ac:picMk id="5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2325FFA8-194B-5432-C65B-99AE11DA3A4E}"/>
    <pc:docChg chg="sldOrd">
      <pc:chgData name="Guest User" userId="S::urn:spo:anon#32440e1770f3e1dffb356c150e9f936a23a5e6df145d7edaf77bf000461919ea::" providerId="AD" clId="Web-{2325FFA8-194B-5432-C65B-99AE11DA3A4E}" dt="2020-09-17T07:22:40.169" v="1"/>
      <pc:docMkLst>
        <pc:docMk/>
      </pc:docMkLst>
      <pc:sldChg chg="ord">
        <pc:chgData name="Guest User" userId="S::urn:spo:anon#32440e1770f3e1dffb356c150e9f936a23a5e6df145d7edaf77bf000461919ea::" providerId="AD" clId="Web-{2325FFA8-194B-5432-C65B-99AE11DA3A4E}" dt="2020-09-17T07:22:40.169" v="1"/>
        <pc:sldMkLst>
          <pc:docMk/>
          <pc:sldMk cId="0" sldId="297"/>
        </pc:sldMkLst>
      </pc:sldChg>
    </pc:docChg>
  </pc:docChgLst>
  <pc:docChgLst>
    <pc:chgData name="Guest User" userId="S::urn:spo:anon#32440e1770f3e1dffb356c150e9f936a23a5e6df145d7edaf77bf000461919ea::" providerId="AD" clId="Web-{57FC7F95-904D-4A49-B8DE-96D49125C823}"/>
    <pc:docChg chg="addSld delSld">
      <pc:chgData name="Guest User" userId="S::urn:spo:anon#32440e1770f3e1dffb356c150e9f936a23a5e6df145d7edaf77bf000461919ea::" providerId="AD" clId="Web-{57FC7F95-904D-4A49-B8DE-96D49125C823}" dt="2020-08-18T13:46:35.606" v="1"/>
      <pc:docMkLst>
        <pc:docMk/>
      </pc:docMkLst>
      <pc:sldChg chg="new del">
        <pc:chgData name="Guest User" userId="S::urn:spo:anon#32440e1770f3e1dffb356c150e9f936a23a5e6df145d7edaf77bf000461919ea::" providerId="AD" clId="Web-{57FC7F95-904D-4A49-B8DE-96D49125C823}" dt="2020-08-18T13:46:35.606" v="1"/>
        <pc:sldMkLst>
          <pc:docMk/>
          <pc:sldMk cId="2431163849" sldId="473"/>
        </pc:sldMkLst>
      </pc:sldChg>
    </pc:docChg>
  </pc:docChgLst>
  <pc:docChgLst>
    <pc:chgData name="Guest User" userId="S::urn:spo:anon#32440e1770f3e1dffb356c150e9f936a23a5e6df145d7edaf77bf000461919ea::" providerId="AD" clId="Web-{BE764284-69D8-4E23-966F-667CC47F4716}"/>
    <pc:docChg chg="modSld">
      <pc:chgData name="Guest User" userId="S::urn:spo:anon#32440e1770f3e1dffb356c150e9f936a23a5e6df145d7edaf77bf000461919ea::" providerId="AD" clId="Web-{BE764284-69D8-4E23-966F-667CC47F4716}" dt="2020-08-22T13:33:16.135" v="0" actId="1076"/>
      <pc:docMkLst>
        <pc:docMk/>
      </pc:docMkLst>
      <pc:sldChg chg="modSp">
        <pc:chgData name="Guest User" userId="S::urn:spo:anon#32440e1770f3e1dffb356c150e9f936a23a5e6df145d7edaf77bf000461919ea::" providerId="AD" clId="Web-{BE764284-69D8-4E23-966F-667CC47F4716}" dt="2020-08-22T13:33:16.135" v="0" actId="1076"/>
        <pc:sldMkLst>
          <pc:docMk/>
          <pc:sldMk cId="0" sldId="338"/>
        </pc:sldMkLst>
        <pc:picChg chg="mod">
          <ac:chgData name="Guest User" userId="S::urn:spo:anon#32440e1770f3e1dffb356c150e9f936a23a5e6df145d7edaf77bf000461919ea::" providerId="AD" clId="Web-{BE764284-69D8-4E23-966F-667CC47F4716}" dt="2020-08-22T13:33:16.135" v="0" actId="1076"/>
          <ac:picMkLst>
            <pc:docMk/>
            <pc:sldMk cId="0" sldId="338"/>
            <ac:picMk id="3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0B04C222-914F-71D8-B239-6C8A4CA38A7C}"/>
    <pc:docChg chg="modSld">
      <pc:chgData name="Guest User" userId="S::urn:spo:anon#32440e1770f3e1dffb356c150e9f936a23a5e6df145d7edaf77bf000461919ea::" providerId="AD" clId="Web-{0B04C222-914F-71D8-B239-6C8A4CA38A7C}" dt="2020-08-24T01:29:16.122" v="7" actId="20577"/>
      <pc:docMkLst>
        <pc:docMk/>
      </pc:docMkLst>
      <pc:sldChg chg="modSp">
        <pc:chgData name="Guest User" userId="S::urn:spo:anon#32440e1770f3e1dffb356c150e9f936a23a5e6df145d7edaf77bf000461919ea::" providerId="AD" clId="Web-{0B04C222-914F-71D8-B239-6C8A4CA38A7C}" dt="2020-08-24T01:29:16.122" v="6" actId="20577"/>
        <pc:sldMkLst>
          <pc:docMk/>
          <pc:sldMk cId="0" sldId="256"/>
        </pc:sldMkLst>
        <pc:spChg chg="mod">
          <ac:chgData name="Guest User" userId="S::urn:spo:anon#32440e1770f3e1dffb356c150e9f936a23a5e6df145d7edaf77bf000461919ea::" providerId="AD" clId="Web-{0B04C222-914F-71D8-B239-6C8A4CA38A7C}" dt="2020-08-24T01:29:16.122" v="6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4.png"/><Relationship Id="rId6" Type="http://schemas.openxmlformats.org/officeDocument/2006/relationships/image" Target="../media/image28.svg"/><Relationship Id="rId5" Type="http://schemas.openxmlformats.org/officeDocument/2006/relationships/image" Target="../media/image26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4.png"/><Relationship Id="rId6" Type="http://schemas.openxmlformats.org/officeDocument/2006/relationships/image" Target="../media/image28.svg"/><Relationship Id="rId5" Type="http://schemas.openxmlformats.org/officeDocument/2006/relationships/image" Target="../media/image26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0336E-510E-4000-B5F7-E7FC85DB23D3}" type="doc">
      <dgm:prSet loTypeId="urn:microsoft.com/office/officeart/2005/8/layout/hList1" loCatId="list" qsTypeId="urn:microsoft.com/office/officeart/2005/8/quickstyle/3d2#1" qsCatId="3D" csTypeId="urn:microsoft.com/office/officeart/2005/8/colors/colorful3#1" csCatId="colorful" phldr="1"/>
      <dgm:spPr/>
      <dgm:t>
        <a:bodyPr/>
        <a:lstStyle/>
        <a:p>
          <a:endParaRPr lang="en-US"/>
        </a:p>
      </dgm:t>
    </dgm:pt>
    <dgm:pt modelId="{5B67AB17-95ED-478A-B040-73263DB4B1C8}">
      <dgm:prSet phldrT="[Text]"/>
      <dgm:spPr/>
      <dgm:t>
        <a:bodyPr/>
        <a:lstStyle/>
        <a:p>
          <a:r>
            <a:rPr lang="en-US"/>
            <a:t>HTML</a:t>
          </a:r>
        </a:p>
      </dgm:t>
    </dgm:pt>
    <dgm:pt modelId="{4B08EC2F-F5CC-4C2A-BE90-7BA3AC709C31}" type="parTrans" cxnId="{44083B1E-4E1F-43F2-A85A-059A008E6A4D}">
      <dgm:prSet/>
      <dgm:spPr/>
      <dgm:t>
        <a:bodyPr/>
        <a:lstStyle/>
        <a:p>
          <a:endParaRPr lang="en-US"/>
        </a:p>
      </dgm:t>
    </dgm:pt>
    <dgm:pt modelId="{FEC17315-D38C-418F-9397-22AB76D80DB3}" type="sibTrans" cxnId="{44083B1E-4E1F-43F2-A85A-059A008E6A4D}">
      <dgm:prSet/>
      <dgm:spPr/>
      <dgm:t>
        <a:bodyPr/>
        <a:lstStyle/>
        <a:p>
          <a:endParaRPr lang="en-US"/>
        </a:p>
      </dgm:t>
    </dgm:pt>
    <dgm:pt modelId="{3D1173D2-0006-40DF-9C16-1FDD585F00C9}">
      <dgm:prSet phldrT="[Text]"/>
      <dgm:spPr/>
      <dgm:t>
        <a:bodyPr/>
        <a:lstStyle/>
        <a:p>
          <a:r>
            <a:rPr lang="en-US"/>
            <a:t>HTML Common tags</a:t>
          </a:r>
        </a:p>
      </dgm:t>
    </dgm:pt>
    <dgm:pt modelId="{C85E244F-55B4-46FF-BE10-33A24B6064F0}" type="parTrans" cxnId="{DDFFA74F-CE44-4131-9EFE-843B316A10B6}">
      <dgm:prSet/>
      <dgm:spPr/>
      <dgm:t>
        <a:bodyPr/>
        <a:lstStyle/>
        <a:p>
          <a:endParaRPr lang="en-US"/>
        </a:p>
      </dgm:t>
    </dgm:pt>
    <dgm:pt modelId="{9DF3C33B-AA6D-401B-BC2C-6A3CFDCC883F}" type="sibTrans" cxnId="{DDFFA74F-CE44-4131-9EFE-843B316A10B6}">
      <dgm:prSet/>
      <dgm:spPr/>
      <dgm:t>
        <a:bodyPr/>
        <a:lstStyle/>
        <a:p>
          <a:endParaRPr lang="en-US"/>
        </a:p>
      </dgm:t>
    </dgm:pt>
    <dgm:pt modelId="{37B4A747-939C-48F0-8F8D-DA7A0DE0490F}">
      <dgm:prSet phldrT="[Text]"/>
      <dgm:spPr/>
      <dgm:t>
        <a:bodyPr/>
        <a:lstStyle/>
        <a:p>
          <a:r>
            <a:rPr lang="en-US"/>
            <a:t>CSS</a:t>
          </a:r>
        </a:p>
      </dgm:t>
    </dgm:pt>
    <dgm:pt modelId="{AD3BD080-BF15-4D98-8CD8-0ED9A7B03383}" type="parTrans" cxnId="{CEC1E91D-3A35-466A-A6A8-3C0D3702559B}">
      <dgm:prSet/>
      <dgm:spPr/>
      <dgm:t>
        <a:bodyPr/>
        <a:lstStyle/>
        <a:p>
          <a:endParaRPr lang="en-US"/>
        </a:p>
      </dgm:t>
    </dgm:pt>
    <dgm:pt modelId="{4AAF040E-3CFD-4E31-A1C0-71AE47BDE758}" type="sibTrans" cxnId="{CEC1E91D-3A35-466A-A6A8-3C0D3702559B}">
      <dgm:prSet/>
      <dgm:spPr/>
      <dgm:t>
        <a:bodyPr/>
        <a:lstStyle/>
        <a:p>
          <a:endParaRPr lang="en-US"/>
        </a:p>
      </dgm:t>
    </dgm:pt>
    <dgm:pt modelId="{CF150DC5-3C5A-46CA-B314-6936EA4429E4}">
      <dgm:prSet phldrT="[Text]"/>
      <dgm:spPr/>
      <dgm:t>
        <a:bodyPr/>
        <a:lstStyle/>
        <a:p>
          <a:r>
            <a:rPr lang="en-US"/>
            <a:t>Cascading style sheets</a:t>
          </a:r>
        </a:p>
      </dgm:t>
    </dgm:pt>
    <dgm:pt modelId="{4918E191-FB2D-49B8-99EF-90BFADD3DA88}" type="parTrans" cxnId="{68EC61BF-4886-4DC5-B2A0-D78B51D66ABA}">
      <dgm:prSet/>
      <dgm:spPr/>
      <dgm:t>
        <a:bodyPr/>
        <a:lstStyle/>
        <a:p>
          <a:endParaRPr lang="en-US"/>
        </a:p>
      </dgm:t>
    </dgm:pt>
    <dgm:pt modelId="{A3FBD4C5-7CB0-4829-9819-DCDE9EE53594}" type="sibTrans" cxnId="{68EC61BF-4886-4DC5-B2A0-D78B51D66ABA}">
      <dgm:prSet/>
      <dgm:spPr/>
      <dgm:t>
        <a:bodyPr/>
        <a:lstStyle/>
        <a:p>
          <a:endParaRPr lang="en-US"/>
        </a:p>
      </dgm:t>
    </dgm:pt>
    <dgm:pt modelId="{92B431E8-1E68-4951-8C64-1C7558A22B4F}">
      <dgm:prSet phldrT="[Text]"/>
      <dgm:spPr/>
      <dgm:t>
        <a:bodyPr/>
        <a:lstStyle/>
        <a:p>
          <a:r>
            <a:rPr lang="en-US"/>
            <a:t>Java Script</a:t>
          </a:r>
        </a:p>
      </dgm:t>
    </dgm:pt>
    <dgm:pt modelId="{0AE7BB10-80CF-4661-959F-D7D8A916DFB6}" type="parTrans" cxnId="{147F2288-BD5C-4761-BA13-84855D8E2786}">
      <dgm:prSet/>
      <dgm:spPr/>
      <dgm:t>
        <a:bodyPr/>
        <a:lstStyle/>
        <a:p>
          <a:endParaRPr lang="en-US"/>
        </a:p>
      </dgm:t>
    </dgm:pt>
    <dgm:pt modelId="{A8169EA4-C515-445A-A61E-7640439339FB}" type="sibTrans" cxnId="{147F2288-BD5C-4761-BA13-84855D8E2786}">
      <dgm:prSet/>
      <dgm:spPr/>
      <dgm:t>
        <a:bodyPr/>
        <a:lstStyle/>
        <a:p>
          <a:endParaRPr lang="en-US"/>
        </a:p>
      </dgm:t>
    </dgm:pt>
    <dgm:pt modelId="{28BCC4F8-D8A9-4227-BDA5-FCF25E68A02D}">
      <dgm:prSet phldrT="[Text]"/>
      <dgm:spPr/>
      <dgm:t>
        <a:bodyPr/>
        <a:lstStyle/>
        <a:p>
          <a:r>
            <a:rPr lang="en-US"/>
            <a:t>Introduction to Java script</a:t>
          </a:r>
        </a:p>
      </dgm:t>
    </dgm:pt>
    <dgm:pt modelId="{0F13D670-FFF6-4178-B239-4E76277A53E7}" type="parTrans" cxnId="{B50033E6-1A10-4B79-8814-5A028BAE485A}">
      <dgm:prSet/>
      <dgm:spPr/>
      <dgm:t>
        <a:bodyPr/>
        <a:lstStyle/>
        <a:p>
          <a:endParaRPr lang="en-US"/>
        </a:p>
      </dgm:t>
    </dgm:pt>
    <dgm:pt modelId="{E5E56EA7-D8B0-43E4-8E6F-253BCC8FE704}" type="sibTrans" cxnId="{B50033E6-1A10-4B79-8814-5A028BAE485A}">
      <dgm:prSet/>
      <dgm:spPr/>
      <dgm:t>
        <a:bodyPr/>
        <a:lstStyle/>
        <a:p>
          <a:endParaRPr lang="en-US"/>
        </a:p>
      </dgm:t>
    </dgm:pt>
    <dgm:pt modelId="{7ABF40C1-3315-4C5B-9EE9-170B3640F06D}">
      <dgm:prSet phldrT="[Text]"/>
      <dgm:spPr/>
      <dgm:t>
        <a:bodyPr/>
        <a:lstStyle/>
        <a:p>
          <a:r>
            <a:rPr lang="en-US"/>
            <a:t>Lists </a:t>
          </a:r>
        </a:p>
      </dgm:t>
    </dgm:pt>
    <dgm:pt modelId="{3235F849-B1E5-4BCF-BCC2-999329CEB102}" type="parTrans" cxnId="{27435CBA-0B23-4861-89F4-9A5229B4F98F}">
      <dgm:prSet/>
      <dgm:spPr/>
      <dgm:t>
        <a:bodyPr/>
        <a:lstStyle/>
        <a:p>
          <a:endParaRPr lang="en-US"/>
        </a:p>
      </dgm:t>
    </dgm:pt>
    <dgm:pt modelId="{39019E0C-5722-4BEE-9FE5-34E4364C6FC7}" type="sibTrans" cxnId="{27435CBA-0B23-4861-89F4-9A5229B4F98F}">
      <dgm:prSet/>
      <dgm:spPr/>
      <dgm:t>
        <a:bodyPr/>
        <a:lstStyle/>
        <a:p>
          <a:endParaRPr lang="en-US"/>
        </a:p>
      </dgm:t>
    </dgm:pt>
    <dgm:pt modelId="{12CA9E2F-AEC4-4790-8242-3CAC2BC65AF9}">
      <dgm:prSet phldrT="[Text]"/>
      <dgm:spPr/>
      <dgm:t>
        <a:bodyPr/>
        <a:lstStyle/>
        <a:p>
          <a:r>
            <a:rPr lang="en-US"/>
            <a:t>Tables</a:t>
          </a:r>
        </a:p>
      </dgm:t>
    </dgm:pt>
    <dgm:pt modelId="{C34A2930-8334-4807-B9E5-67535CE8DE6C}" type="parTrans" cxnId="{30088C7C-F559-4418-9822-855B18C5498C}">
      <dgm:prSet/>
      <dgm:spPr/>
      <dgm:t>
        <a:bodyPr/>
        <a:lstStyle/>
        <a:p>
          <a:endParaRPr lang="en-US"/>
        </a:p>
      </dgm:t>
    </dgm:pt>
    <dgm:pt modelId="{06C83DDD-955D-4693-985B-9488C08B3AFE}" type="sibTrans" cxnId="{30088C7C-F559-4418-9822-855B18C5498C}">
      <dgm:prSet/>
      <dgm:spPr/>
      <dgm:t>
        <a:bodyPr/>
        <a:lstStyle/>
        <a:p>
          <a:endParaRPr lang="en-US"/>
        </a:p>
      </dgm:t>
    </dgm:pt>
    <dgm:pt modelId="{7C110564-6BD5-4BE2-8D83-9A0B3B8E7CBE}">
      <dgm:prSet phldrT="[Text]"/>
      <dgm:spPr/>
      <dgm:t>
        <a:bodyPr/>
        <a:lstStyle/>
        <a:p>
          <a:r>
            <a:rPr lang="en-US"/>
            <a:t>Images</a:t>
          </a:r>
        </a:p>
      </dgm:t>
    </dgm:pt>
    <dgm:pt modelId="{8D02AA9B-E419-40EC-8EC3-35D6825708A8}" type="parTrans" cxnId="{23CE151E-E32B-4D67-AFE0-E3BA2C621233}">
      <dgm:prSet/>
      <dgm:spPr/>
      <dgm:t>
        <a:bodyPr/>
        <a:lstStyle/>
        <a:p>
          <a:endParaRPr lang="en-US"/>
        </a:p>
      </dgm:t>
    </dgm:pt>
    <dgm:pt modelId="{1BBAF216-730A-4CA5-AC66-F2F3B833B5E3}" type="sibTrans" cxnId="{23CE151E-E32B-4D67-AFE0-E3BA2C621233}">
      <dgm:prSet/>
      <dgm:spPr/>
      <dgm:t>
        <a:bodyPr/>
        <a:lstStyle/>
        <a:p>
          <a:endParaRPr lang="en-US"/>
        </a:p>
      </dgm:t>
    </dgm:pt>
    <dgm:pt modelId="{915AD5A9-307A-482C-B688-7D40C60C52F7}">
      <dgm:prSet phldrT="[Text]"/>
      <dgm:spPr/>
      <dgm:t>
        <a:bodyPr/>
        <a:lstStyle/>
        <a:p>
          <a:r>
            <a:rPr lang="en-US"/>
            <a:t>Block level and inline Elements</a:t>
          </a:r>
        </a:p>
      </dgm:t>
    </dgm:pt>
    <dgm:pt modelId="{846FFAB8-E637-4A77-9B53-C9CA0842D49E}" type="parTrans" cxnId="{5DF54557-2DFB-4655-B1D4-FB2EF8D37A70}">
      <dgm:prSet/>
      <dgm:spPr/>
      <dgm:t>
        <a:bodyPr/>
        <a:lstStyle/>
        <a:p>
          <a:endParaRPr lang="en-US"/>
        </a:p>
      </dgm:t>
    </dgm:pt>
    <dgm:pt modelId="{3C1E35A3-4380-4102-B433-39676692BB0A}" type="sibTrans" cxnId="{5DF54557-2DFB-4655-B1D4-FB2EF8D37A70}">
      <dgm:prSet/>
      <dgm:spPr/>
      <dgm:t>
        <a:bodyPr/>
        <a:lstStyle/>
        <a:p>
          <a:endParaRPr lang="en-US"/>
        </a:p>
      </dgm:t>
    </dgm:pt>
    <dgm:pt modelId="{5BDA45F8-F47E-4409-B93A-C6659034ECF7}">
      <dgm:prSet phldrT="[Text]"/>
      <dgm:spPr/>
      <dgm:t>
        <a:bodyPr/>
        <a:lstStyle/>
        <a:p>
          <a:r>
            <a:rPr lang="en-US"/>
            <a:t>Frames</a:t>
          </a:r>
        </a:p>
      </dgm:t>
    </dgm:pt>
    <dgm:pt modelId="{91DEE96B-57B0-4513-92AA-55F472CBEF8E}" type="parTrans" cxnId="{400561CD-E402-469D-81CA-5B2446C035D5}">
      <dgm:prSet/>
      <dgm:spPr/>
      <dgm:t>
        <a:bodyPr/>
        <a:lstStyle/>
        <a:p>
          <a:endParaRPr lang="en-US"/>
        </a:p>
      </dgm:t>
    </dgm:pt>
    <dgm:pt modelId="{A3C75CC4-3449-4E79-9404-42E5D64DD298}" type="sibTrans" cxnId="{400561CD-E402-469D-81CA-5B2446C035D5}">
      <dgm:prSet/>
      <dgm:spPr/>
      <dgm:t>
        <a:bodyPr/>
        <a:lstStyle/>
        <a:p>
          <a:endParaRPr lang="en-US"/>
        </a:p>
      </dgm:t>
    </dgm:pt>
    <dgm:pt modelId="{CFFE9AC4-750F-467F-ADAE-42D4BDDD7E24}">
      <dgm:prSet phldrT="[Text]"/>
      <dgm:spPr/>
      <dgm:t>
        <a:bodyPr/>
        <a:lstStyle/>
        <a:p>
          <a:r>
            <a:rPr lang="en-US"/>
            <a:t>Forms</a:t>
          </a:r>
        </a:p>
      </dgm:t>
    </dgm:pt>
    <dgm:pt modelId="{1BA64DE8-B5FD-4E63-A91C-9360A57A5178}" type="parTrans" cxnId="{D40F0A75-AA38-40F6-B5E9-9D2C488D4FA6}">
      <dgm:prSet/>
      <dgm:spPr/>
      <dgm:t>
        <a:bodyPr/>
        <a:lstStyle/>
        <a:p>
          <a:endParaRPr lang="en-US"/>
        </a:p>
      </dgm:t>
    </dgm:pt>
    <dgm:pt modelId="{4E27E44F-31DF-47A2-871C-B201E12FDA91}" type="sibTrans" cxnId="{D40F0A75-AA38-40F6-B5E9-9D2C488D4FA6}">
      <dgm:prSet/>
      <dgm:spPr/>
      <dgm:t>
        <a:bodyPr/>
        <a:lstStyle/>
        <a:p>
          <a:endParaRPr lang="en-US"/>
        </a:p>
      </dgm:t>
    </dgm:pt>
    <dgm:pt modelId="{0365900B-5AA0-493B-98F3-D53CC8FD05AE}">
      <dgm:prSet phldrT="[Text]"/>
      <dgm:spPr/>
      <dgm:t>
        <a:bodyPr/>
        <a:lstStyle/>
        <a:p>
          <a:r>
            <a:rPr lang="en-US"/>
            <a:t>CSS Properties</a:t>
          </a:r>
        </a:p>
      </dgm:t>
    </dgm:pt>
    <dgm:pt modelId="{0989DFEF-610A-446C-9DC3-24C9E30155A7}" type="parTrans" cxnId="{833FB992-BBCE-4EA8-9626-CAEDEB7C9632}">
      <dgm:prSet/>
      <dgm:spPr/>
      <dgm:t>
        <a:bodyPr/>
        <a:lstStyle/>
        <a:p>
          <a:endParaRPr lang="en-US"/>
        </a:p>
      </dgm:t>
    </dgm:pt>
    <dgm:pt modelId="{FF045A31-C073-455F-8B22-EF4D210937DE}" type="sibTrans" cxnId="{833FB992-BBCE-4EA8-9626-CAEDEB7C9632}">
      <dgm:prSet/>
      <dgm:spPr/>
      <dgm:t>
        <a:bodyPr/>
        <a:lstStyle/>
        <a:p>
          <a:endParaRPr lang="en-US"/>
        </a:p>
      </dgm:t>
    </dgm:pt>
    <dgm:pt modelId="{D5FE24B9-CDDA-443F-B1AD-131CDE9AF3CA}">
      <dgm:prSet phldrT="[Text]"/>
      <dgm:spPr/>
      <dgm:t>
        <a:bodyPr/>
        <a:lstStyle/>
        <a:p>
          <a:r>
            <a:rPr lang="en-US"/>
            <a:t>Objects in Java script, </a:t>
          </a:r>
        </a:p>
      </dgm:t>
    </dgm:pt>
    <dgm:pt modelId="{A4D94326-6D96-45C1-9F01-6D2A39EB7427}" type="parTrans" cxnId="{1E27D053-5324-4619-B627-462EABDABD2C}">
      <dgm:prSet/>
      <dgm:spPr/>
      <dgm:t>
        <a:bodyPr/>
        <a:lstStyle/>
        <a:p>
          <a:endParaRPr lang="en-US"/>
        </a:p>
      </dgm:t>
    </dgm:pt>
    <dgm:pt modelId="{D1A8CF6F-0C93-4B14-AE00-0478BA851FE3}" type="sibTrans" cxnId="{1E27D053-5324-4619-B627-462EABDABD2C}">
      <dgm:prSet/>
      <dgm:spPr/>
      <dgm:t>
        <a:bodyPr/>
        <a:lstStyle/>
        <a:p>
          <a:endParaRPr lang="en-US"/>
        </a:p>
      </dgm:t>
    </dgm:pt>
    <dgm:pt modelId="{51F72994-2758-411D-9E88-D8D25A0D795A}">
      <dgm:prSet phldrT="[Text]"/>
      <dgm:spPr/>
      <dgm:t>
        <a:bodyPr/>
        <a:lstStyle/>
        <a:p>
          <a:r>
            <a:rPr lang="en-US"/>
            <a:t>Dynamic HTML with Java script.</a:t>
          </a:r>
        </a:p>
      </dgm:t>
    </dgm:pt>
    <dgm:pt modelId="{A77951D1-BF55-4327-A74E-654682096921}" type="parTrans" cxnId="{331BBC56-FE17-4858-A759-07E1557A068E}">
      <dgm:prSet/>
      <dgm:spPr/>
      <dgm:t>
        <a:bodyPr/>
        <a:lstStyle/>
        <a:p>
          <a:endParaRPr lang="en-US"/>
        </a:p>
      </dgm:t>
    </dgm:pt>
    <dgm:pt modelId="{390BA437-38F6-49BF-85B8-6A42A3719A9B}" type="sibTrans" cxnId="{331BBC56-FE17-4858-A759-07E1557A068E}">
      <dgm:prSet/>
      <dgm:spPr/>
      <dgm:t>
        <a:bodyPr/>
        <a:lstStyle/>
        <a:p>
          <a:endParaRPr lang="en-US"/>
        </a:p>
      </dgm:t>
    </dgm:pt>
    <dgm:pt modelId="{7F278517-5831-4FA6-A746-34D09233A66C}" type="pres">
      <dgm:prSet presAssocID="{F3C0336E-510E-4000-B5F7-E7FC85DB23D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A6AE8B-1BE1-4310-976F-5F3112C25977}" type="pres">
      <dgm:prSet presAssocID="{5B67AB17-95ED-478A-B040-73263DB4B1C8}" presName="composite" presStyleCnt="0"/>
      <dgm:spPr/>
    </dgm:pt>
    <dgm:pt modelId="{7DAB6E6A-DC28-476E-AD42-32E40ADA6DF4}" type="pres">
      <dgm:prSet presAssocID="{5B67AB17-95ED-478A-B040-73263DB4B1C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1033-82C9-4CB7-B799-C1DCDB885D5B}" type="pres">
      <dgm:prSet presAssocID="{5B67AB17-95ED-478A-B040-73263DB4B1C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1DCC6-F01F-4BDD-9846-67AFD10F7B11}" type="pres">
      <dgm:prSet presAssocID="{FEC17315-D38C-418F-9397-22AB76D80DB3}" presName="space" presStyleCnt="0"/>
      <dgm:spPr/>
    </dgm:pt>
    <dgm:pt modelId="{4394BC5E-4F69-4195-89A0-DEC9431CDA27}" type="pres">
      <dgm:prSet presAssocID="{37B4A747-939C-48F0-8F8D-DA7A0DE0490F}" presName="composite" presStyleCnt="0"/>
      <dgm:spPr/>
    </dgm:pt>
    <dgm:pt modelId="{9E2D67E5-8A8D-4EA1-92D2-6202E98B3DE2}" type="pres">
      <dgm:prSet presAssocID="{37B4A747-939C-48F0-8F8D-DA7A0DE0490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52135-F51C-4B04-A1F8-22FA6DC6190E}" type="pres">
      <dgm:prSet presAssocID="{37B4A747-939C-48F0-8F8D-DA7A0DE0490F}" presName="desTx" presStyleLbl="alignAccFollowNode1" presStyleIdx="1" presStyleCnt="3" custLinFactNeighborX="-18" custLinFactNeighborY="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A4B12-C081-4B86-8726-B1FBCA840D0D}" type="pres">
      <dgm:prSet presAssocID="{4AAF040E-3CFD-4E31-A1C0-71AE47BDE758}" presName="space" presStyleCnt="0"/>
      <dgm:spPr/>
    </dgm:pt>
    <dgm:pt modelId="{2C4FD233-2711-4E42-8CEE-C44814703903}" type="pres">
      <dgm:prSet presAssocID="{92B431E8-1E68-4951-8C64-1C7558A22B4F}" presName="composite" presStyleCnt="0"/>
      <dgm:spPr/>
    </dgm:pt>
    <dgm:pt modelId="{2F43E932-E219-4FF9-8CD4-E1FE1302280C}" type="pres">
      <dgm:prSet presAssocID="{92B431E8-1E68-4951-8C64-1C7558A22B4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19F59-7248-418B-B53D-646153317B4C}" type="pres">
      <dgm:prSet presAssocID="{92B431E8-1E68-4951-8C64-1C7558A22B4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435CBA-0B23-4861-89F4-9A5229B4F98F}" srcId="{5B67AB17-95ED-478A-B040-73263DB4B1C8}" destId="{7ABF40C1-3315-4C5B-9EE9-170B3640F06D}" srcOrd="2" destOrd="0" parTransId="{3235F849-B1E5-4BCF-BCC2-999329CEB102}" sibTransId="{39019E0C-5722-4BEE-9FE5-34E4364C6FC7}"/>
    <dgm:cxn modelId="{44083B1E-4E1F-43F2-A85A-059A008E6A4D}" srcId="{F3C0336E-510E-4000-B5F7-E7FC85DB23D3}" destId="{5B67AB17-95ED-478A-B040-73263DB4B1C8}" srcOrd="0" destOrd="0" parTransId="{4B08EC2F-F5CC-4C2A-BE90-7BA3AC709C31}" sibTransId="{FEC17315-D38C-418F-9397-22AB76D80DB3}"/>
    <dgm:cxn modelId="{415FBCDB-F30E-4F44-BA47-048BDA5CB5E6}" type="presOf" srcId="{5BDA45F8-F47E-4409-B93A-C6659034ECF7}" destId="{D65C1033-82C9-4CB7-B799-C1DCDB885D5B}" srcOrd="0" destOrd="4" presId="urn:microsoft.com/office/officeart/2005/8/layout/hList1"/>
    <dgm:cxn modelId="{30088C7C-F559-4418-9822-855B18C5498C}" srcId="{5B67AB17-95ED-478A-B040-73263DB4B1C8}" destId="{12CA9E2F-AEC4-4790-8242-3CAC2BC65AF9}" srcOrd="3" destOrd="0" parTransId="{C34A2930-8334-4807-B9E5-67535CE8DE6C}" sibTransId="{06C83DDD-955D-4693-985B-9488C08B3AFE}"/>
    <dgm:cxn modelId="{400561CD-E402-469D-81CA-5B2446C035D5}" srcId="{5B67AB17-95ED-478A-B040-73263DB4B1C8}" destId="{5BDA45F8-F47E-4409-B93A-C6659034ECF7}" srcOrd="4" destOrd="0" parTransId="{91DEE96B-57B0-4513-92AA-55F472CBEF8E}" sibTransId="{A3C75CC4-3449-4E79-9404-42E5D64DD298}"/>
    <dgm:cxn modelId="{B420F751-9460-4085-89B7-DFE22F22FBF2}" type="presOf" srcId="{12CA9E2F-AEC4-4790-8242-3CAC2BC65AF9}" destId="{D65C1033-82C9-4CB7-B799-C1DCDB885D5B}" srcOrd="0" destOrd="3" presId="urn:microsoft.com/office/officeart/2005/8/layout/hList1"/>
    <dgm:cxn modelId="{8FA824F6-EAFF-495C-AEF8-A9300A334051}" type="presOf" srcId="{CF150DC5-3C5A-46CA-B314-6936EA4429E4}" destId="{68352135-F51C-4B04-A1F8-22FA6DC6190E}" srcOrd="0" destOrd="0" presId="urn:microsoft.com/office/officeart/2005/8/layout/hList1"/>
    <dgm:cxn modelId="{6F8EDC5B-76C4-4A2F-80BF-0D01C9BD9657}" type="presOf" srcId="{7C110564-6BD5-4BE2-8D83-9A0B3B8E7CBE}" destId="{D65C1033-82C9-4CB7-B799-C1DCDB885D5B}" srcOrd="0" destOrd="1" presId="urn:microsoft.com/office/officeart/2005/8/layout/hList1"/>
    <dgm:cxn modelId="{147F2288-BD5C-4761-BA13-84855D8E2786}" srcId="{F3C0336E-510E-4000-B5F7-E7FC85DB23D3}" destId="{92B431E8-1E68-4951-8C64-1C7558A22B4F}" srcOrd="2" destOrd="0" parTransId="{0AE7BB10-80CF-4661-959F-D7D8A916DFB6}" sibTransId="{A8169EA4-C515-445A-A61E-7640439339FB}"/>
    <dgm:cxn modelId="{EAAC7046-1B34-4FFC-82C0-03121A7D7932}" type="presOf" srcId="{7ABF40C1-3315-4C5B-9EE9-170B3640F06D}" destId="{D65C1033-82C9-4CB7-B799-C1DCDB885D5B}" srcOrd="0" destOrd="2" presId="urn:microsoft.com/office/officeart/2005/8/layout/hList1"/>
    <dgm:cxn modelId="{6980FD3C-3344-49F9-BA62-90B961D4AEEC}" type="presOf" srcId="{CFFE9AC4-750F-467F-ADAE-42D4BDDD7E24}" destId="{D65C1033-82C9-4CB7-B799-C1DCDB885D5B}" srcOrd="0" destOrd="6" presId="urn:microsoft.com/office/officeart/2005/8/layout/hList1"/>
    <dgm:cxn modelId="{1E27D053-5324-4619-B627-462EABDABD2C}" srcId="{92B431E8-1E68-4951-8C64-1C7558A22B4F}" destId="{D5FE24B9-CDDA-443F-B1AD-131CDE9AF3CA}" srcOrd="1" destOrd="0" parTransId="{A4D94326-6D96-45C1-9F01-6D2A39EB7427}" sibTransId="{D1A8CF6F-0C93-4B14-AE00-0478BA851FE3}"/>
    <dgm:cxn modelId="{5DF54557-2DFB-4655-B1D4-FB2EF8D37A70}" srcId="{5B67AB17-95ED-478A-B040-73263DB4B1C8}" destId="{915AD5A9-307A-482C-B688-7D40C60C52F7}" srcOrd="5" destOrd="0" parTransId="{846FFAB8-E637-4A77-9B53-C9CA0842D49E}" sibTransId="{3C1E35A3-4380-4102-B433-39676692BB0A}"/>
    <dgm:cxn modelId="{68EC61BF-4886-4DC5-B2A0-D78B51D66ABA}" srcId="{37B4A747-939C-48F0-8F8D-DA7A0DE0490F}" destId="{CF150DC5-3C5A-46CA-B314-6936EA4429E4}" srcOrd="0" destOrd="0" parTransId="{4918E191-FB2D-49B8-99EF-90BFADD3DA88}" sibTransId="{A3FBD4C5-7CB0-4829-9819-DCDE9EE53594}"/>
    <dgm:cxn modelId="{62CF8A90-3952-4011-A658-7110EE0BE03B}" type="presOf" srcId="{915AD5A9-307A-482C-B688-7D40C60C52F7}" destId="{D65C1033-82C9-4CB7-B799-C1DCDB885D5B}" srcOrd="0" destOrd="5" presId="urn:microsoft.com/office/officeart/2005/8/layout/hList1"/>
    <dgm:cxn modelId="{23CE151E-E32B-4D67-AFE0-E3BA2C621233}" srcId="{5B67AB17-95ED-478A-B040-73263DB4B1C8}" destId="{7C110564-6BD5-4BE2-8D83-9A0B3B8E7CBE}" srcOrd="1" destOrd="0" parTransId="{8D02AA9B-E419-40EC-8EC3-35D6825708A8}" sibTransId="{1BBAF216-730A-4CA5-AC66-F2F3B833B5E3}"/>
    <dgm:cxn modelId="{D40F0A75-AA38-40F6-B5E9-9D2C488D4FA6}" srcId="{5B67AB17-95ED-478A-B040-73263DB4B1C8}" destId="{CFFE9AC4-750F-467F-ADAE-42D4BDDD7E24}" srcOrd="6" destOrd="0" parTransId="{1BA64DE8-B5FD-4E63-A91C-9360A57A5178}" sibTransId="{4E27E44F-31DF-47A2-871C-B201E12FDA91}"/>
    <dgm:cxn modelId="{0D143D52-D2F1-421C-BB03-C201029AD36B}" type="presOf" srcId="{0365900B-5AA0-493B-98F3-D53CC8FD05AE}" destId="{68352135-F51C-4B04-A1F8-22FA6DC6190E}" srcOrd="0" destOrd="1" presId="urn:microsoft.com/office/officeart/2005/8/layout/hList1"/>
    <dgm:cxn modelId="{DDFFA74F-CE44-4131-9EFE-843B316A10B6}" srcId="{5B67AB17-95ED-478A-B040-73263DB4B1C8}" destId="{3D1173D2-0006-40DF-9C16-1FDD585F00C9}" srcOrd="0" destOrd="0" parTransId="{C85E244F-55B4-46FF-BE10-33A24B6064F0}" sibTransId="{9DF3C33B-AA6D-401B-BC2C-6A3CFDCC883F}"/>
    <dgm:cxn modelId="{352915C8-29D0-4EA8-B5E3-27731CBF9C37}" type="presOf" srcId="{37B4A747-939C-48F0-8F8D-DA7A0DE0490F}" destId="{9E2D67E5-8A8D-4EA1-92D2-6202E98B3DE2}" srcOrd="0" destOrd="0" presId="urn:microsoft.com/office/officeart/2005/8/layout/hList1"/>
    <dgm:cxn modelId="{A296BF10-86E6-442B-A006-9345C463C3EB}" type="presOf" srcId="{D5FE24B9-CDDA-443F-B1AD-131CDE9AF3CA}" destId="{55D19F59-7248-418B-B53D-646153317B4C}" srcOrd="0" destOrd="1" presId="urn:microsoft.com/office/officeart/2005/8/layout/hList1"/>
    <dgm:cxn modelId="{31399A8F-D654-4BAE-8D4F-8DCC99519BB3}" type="presOf" srcId="{5B67AB17-95ED-478A-B040-73263DB4B1C8}" destId="{7DAB6E6A-DC28-476E-AD42-32E40ADA6DF4}" srcOrd="0" destOrd="0" presId="urn:microsoft.com/office/officeart/2005/8/layout/hList1"/>
    <dgm:cxn modelId="{6A799E18-CB97-4B48-8214-ACBCB0B34A69}" type="presOf" srcId="{F3C0336E-510E-4000-B5F7-E7FC85DB23D3}" destId="{7F278517-5831-4FA6-A746-34D09233A66C}" srcOrd="0" destOrd="0" presId="urn:microsoft.com/office/officeart/2005/8/layout/hList1"/>
    <dgm:cxn modelId="{833FB992-BBCE-4EA8-9626-CAEDEB7C9632}" srcId="{37B4A747-939C-48F0-8F8D-DA7A0DE0490F}" destId="{0365900B-5AA0-493B-98F3-D53CC8FD05AE}" srcOrd="1" destOrd="0" parTransId="{0989DFEF-610A-446C-9DC3-24C9E30155A7}" sibTransId="{FF045A31-C073-455F-8B22-EF4D210937DE}"/>
    <dgm:cxn modelId="{63658F06-2965-4F2A-A3CA-2931FD8DDE8B}" type="presOf" srcId="{92B431E8-1E68-4951-8C64-1C7558A22B4F}" destId="{2F43E932-E219-4FF9-8CD4-E1FE1302280C}" srcOrd="0" destOrd="0" presId="urn:microsoft.com/office/officeart/2005/8/layout/hList1"/>
    <dgm:cxn modelId="{331BBC56-FE17-4858-A759-07E1557A068E}" srcId="{92B431E8-1E68-4951-8C64-1C7558A22B4F}" destId="{51F72994-2758-411D-9E88-D8D25A0D795A}" srcOrd="2" destOrd="0" parTransId="{A77951D1-BF55-4327-A74E-654682096921}" sibTransId="{390BA437-38F6-49BF-85B8-6A42A3719A9B}"/>
    <dgm:cxn modelId="{FF8C127E-6B3A-4DFC-9CE0-CEEF267F6A98}" type="presOf" srcId="{3D1173D2-0006-40DF-9C16-1FDD585F00C9}" destId="{D65C1033-82C9-4CB7-B799-C1DCDB885D5B}" srcOrd="0" destOrd="0" presId="urn:microsoft.com/office/officeart/2005/8/layout/hList1"/>
    <dgm:cxn modelId="{EA5A657F-C6A8-4AE3-B03D-122644C8AC02}" type="presOf" srcId="{51F72994-2758-411D-9E88-D8D25A0D795A}" destId="{55D19F59-7248-418B-B53D-646153317B4C}" srcOrd="0" destOrd="2" presId="urn:microsoft.com/office/officeart/2005/8/layout/hList1"/>
    <dgm:cxn modelId="{CEC1E91D-3A35-466A-A6A8-3C0D3702559B}" srcId="{F3C0336E-510E-4000-B5F7-E7FC85DB23D3}" destId="{37B4A747-939C-48F0-8F8D-DA7A0DE0490F}" srcOrd="1" destOrd="0" parTransId="{AD3BD080-BF15-4D98-8CD8-0ED9A7B03383}" sibTransId="{4AAF040E-3CFD-4E31-A1C0-71AE47BDE758}"/>
    <dgm:cxn modelId="{4B72B81F-87B9-43BC-A852-412E20B2240A}" type="presOf" srcId="{28BCC4F8-D8A9-4227-BDA5-FCF25E68A02D}" destId="{55D19F59-7248-418B-B53D-646153317B4C}" srcOrd="0" destOrd="0" presId="urn:microsoft.com/office/officeart/2005/8/layout/hList1"/>
    <dgm:cxn modelId="{B50033E6-1A10-4B79-8814-5A028BAE485A}" srcId="{92B431E8-1E68-4951-8C64-1C7558A22B4F}" destId="{28BCC4F8-D8A9-4227-BDA5-FCF25E68A02D}" srcOrd="0" destOrd="0" parTransId="{0F13D670-FFF6-4178-B239-4E76277A53E7}" sibTransId="{E5E56EA7-D8B0-43E4-8E6F-253BCC8FE704}"/>
    <dgm:cxn modelId="{E98F8601-1675-42F5-B11D-C0053492E992}" type="presParOf" srcId="{7F278517-5831-4FA6-A746-34D09233A66C}" destId="{4EA6AE8B-1BE1-4310-976F-5F3112C25977}" srcOrd="0" destOrd="0" presId="urn:microsoft.com/office/officeart/2005/8/layout/hList1"/>
    <dgm:cxn modelId="{D3564E2C-1A50-4095-B87D-935504F17A30}" type="presParOf" srcId="{4EA6AE8B-1BE1-4310-976F-5F3112C25977}" destId="{7DAB6E6A-DC28-476E-AD42-32E40ADA6DF4}" srcOrd="0" destOrd="0" presId="urn:microsoft.com/office/officeart/2005/8/layout/hList1"/>
    <dgm:cxn modelId="{431057E5-8D1F-4477-AC5E-E98438162CF8}" type="presParOf" srcId="{4EA6AE8B-1BE1-4310-976F-5F3112C25977}" destId="{D65C1033-82C9-4CB7-B799-C1DCDB885D5B}" srcOrd="1" destOrd="0" presId="urn:microsoft.com/office/officeart/2005/8/layout/hList1"/>
    <dgm:cxn modelId="{FACC6AB8-6026-4A76-A191-C852D767B4AE}" type="presParOf" srcId="{7F278517-5831-4FA6-A746-34D09233A66C}" destId="{45C1DCC6-F01F-4BDD-9846-67AFD10F7B11}" srcOrd="1" destOrd="0" presId="urn:microsoft.com/office/officeart/2005/8/layout/hList1"/>
    <dgm:cxn modelId="{CA189AC5-CF26-43D6-AA8D-3F6FE6B3AAD6}" type="presParOf" srcId="{7F278517-5831-4FA6-A746-34D09233A66C}" destId="{4394BC5E-4F69-4195-89A0-DEC9431CDA27}" srcOrd="2" destOrd="0" presId="urn:microsoft.com/office/officeart/2005/8/layout/hList1"/>
    <dgm:cxn modelId="{4084D450-C209-4450-BA8A-3C0AA7D4D503}" type="presParOf" srcId="{4394BC5E-4F69-4195-89A0-DEC9431CDA27}" destId="{9E2D67E5-8A8D-4EA1-92D2-6202E98B3DE2}" srcOrd="0" destOrd="0" presId="urn:microsoft.com/office/officeart/2005/8/layout/hList1"/>
    <dgm:cxn modelId="{471FCE33-55BE-4319-AE80-70508DC01FF9}" type="presParOf" srcId="{4394BC5E-4F69-4195-89A0-DEC9431CDA27}" destId="{68352135-F51C-4B04-A1F8-22FA6DC6190E}" srcOrd="1" destOrd="0" presId="urn:microsoft.com/office/officeart/2005/8/layout/hList1"/>
    <dgm:cxn modelId="{D89F6C27-EC24-4809-9B05-B61B20539B6B}" type="presParOf" srcId="{7F278517-5831-4FA6-A746-34D09233A66C}" destId="{A1EA4B12-C081-4B86-8726-B1FBCA840D0D}" srcOrd="3" destOrd="0" presId="urn:microsoft.com/office/officeart/2005/8/layout/hList1"/>
    <dgm:cxn modelId="{A72BAE34-BA96-43A5-B510-5A8077A47FC7}" type="presParOf" srcId="{7F278517-5831-4FA6-A746-34D09233A66C}" destId="{2C4FD233-2711-4E42-8CEE-C44814703903}" srcOrd="4" destOrd="0" presId="urn:microsoft.com/office/officeart/2005/8/layout/hList1"/>
    <dgm:cxn modelId="{57CBDE6A-48A1-4671-A3D2-CF29D4DFA4C8}" type="presParOf" srcId="{2C4FD233-2711-4E42-8CEE-C44814703903}" destId="{2F43E932-E219-4FF9-8CD4-E1FE1302280C}" srcOrd="0" destOrd="0" presId="urn:microsoft.com/office/officeart/2005/8/layout/hList1"/>
    <dgm:cxn modelId="{1EE678E5-58D2-4BDA-AC46-62FD7774F6F1}" type="presParOf" srcId="{2C4FD233-2711-4E42-8CEE-C44814703903}" destId="{55D19F59-7248-418B-B53D-646153317B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F3B1D-C180-449D-B172-DCD1C923BCE4}" type="doc">
      <dgm:prSet loTypeId="urn:microsoft.com/office/officeart/2005/8/layout/vList4#1" loCatId="list" qsTypeId="urn:microsoft.com/office/officeart/2005/8/quickstyle/3d3#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A4B9A09-B435-4147-AEBF-4864F8F434AE}">
      <dgm:prSet phldrT="[Text]"/>
      <dgm:spPr/>
      <dgm:t>
        <a:bodyPr/>
        <a:lstStyle/>
        <a:p>
          <a:r>
            <a:rPr lang="en-US"/>
            <a:t>HTML</a:t>
          </a:r>
        </a:p>
      </dgm:t>
    </dgm:pt>
    <dgm:pt modelId="{F65B576B-4B4C-4F2F-B800-1FC3DEAD1727}" type="parTrans" cxnId="{57158A17-325A-4E93-9FCB-8A28AA4895FD}">
      <dgm:prSet/>
      <dgm:spPr/>
      <dgm:t>
        <a:bodyPr/>
        <a:lstStyle/>
        <a:p>
          <a:endParaRPr lang="en-US"/>
        </a:p>
      </dgm:t>
    </dgm:pt>
    <dgm:pt modelId="{6812A7A0-2F20-4405-A6A1-7305C1209D8D}" type="sibTrans" cxnId="{57158A17-325A-4E93-9FCB-8A28AA4895FD}">
      <dgm:prSet/>
      <dgm:spPr/>
      <dgm:t>
        <a:bodyPr/>
        <a:lstStyle/>
        <a:p>
          <a:endParaRPr lang="en-US"/>
        </a:p>
      </dgm:t>
    </dgm:pt>
    <dgm:pt modelId="{437D0654-BF7A-4577-9313-EA1880DC75D4}">
      <dgm:prSet phldrT="[Text]"/>
      <dgm:spPr/>
      <dgm:t>
        <a:bodyPr/>
        <a:lstStyle/>
        <a:p>
          <a:r>
            <a:rPr lang="en-US"/>
            <a:t>Understand and create simple html pages</a:t>
          </a:r>
        </a:p>
      </dgm:t>
    </dgm:pt>
    <dgm:pt modelId="{C470DADC-F279-4607-AC15-183CF2AB9886}" type="parTrans" cxnId="{7824FB3E-F678-4534-910F-639C2E0E9292}">
      <dgm:prSet/>
      <dgm:spPr/>
      <dgm:t>
        <a:bodyPr/>
        <a:lstStyle/>
        <a:p>
          <a:endParaRPr lang="en-US"/>
        </a:p>
      </dgm:t>
    </dgm:pt>
    <dgm:pt modelId="{FF091729-7BD7-4492-9B31-2DFB690CBC27}" type="sibTrans" cxnId="{7824FB3E-F678-4534-910F-639C2E0E9292}">
      <dgm:prSet/>
      <dgm:spPr/>
      <dgm:t>
        <a:bodyPr/>
        <a:lstStyle/>
        <a:p>
          <a:endParaRPr lang="en-US"/>
        </a:p>
      </dgm:t>
    </dgm:pt>
    <dgm:pt modelId="{A1AB96DE-5216-4DBB-97FF-5BBFACAABA0A}">
      <dgm:prSet phldrT="[Text]"/>
      <dgm:spPr/>
      <dgm:t>
        <a:bodyPr/>
        <a:lstStyle/>
        <a:p>
          <a:r>
            <a:rPr lang="en-US"/>
            <a:t>CSS</a:t>
          </a:r>
        </a:p>
      </dgm:t>
    </dgm:pt>
    <dgm:pt modelId="{E732B7AA-CF21-4757-8A55-D84E7A67E89B}" type="parTrans" cxnId="{29DCDB44-624D-4989-8596-E7E079759F3E}">
      <dgm:prSet/>
      <dgm:spPr/>
      <dgm:t>
        <a:bodyPr/>
        <a:lstStyle/>
        <a:p>
          <a:endParaRPr lang="en-US"/>
        </a:p>
      </dgm:t>
    </dgm:pt>
    <dgm:pt modelId="{DB1C08FB-B0C9-4747-8312-FAC9F3C9B6BE}" type="sibTrans" cxnId="{29DCDB44-624D-4989-8596-E7E079759F3E}">
      <dgm:prSet/>
      <dgm:spPr/>
      <dgm:t>
        <a:bodyPr/>
        <a:lstStyle/>
        <a:p>
          <a:endParaRPr lang="en-US"/>
        </a:p>
      </dgm:t>
    </dgm:pt>
    <dgm:pt modelId="{AF4D6785-35B2-4D5E-BD81-45E41D7A8A13}">
      <dgm:prSet phldrT="[Text]"/>
      <dgm:spPr/>
      <dgm:t>
        <a:bodyPr/>
        <a:lstStyle/>
        <a:p>
          <a:r>
            <a:rPr lang="en-US"/>
            <a:t>Understand and apply different styles to html pages</a:t>
          </a:r>
        </a:p>
      </dgm:t>
    </dgm:pt>
    <dgm:pt modelId="{06BEA3F6-502D-4A00-80E9-84315BD11FC3}" type="parTrans" cxnId="{0AA374A3-36FD-46F7-B313-02A289EECE39}">
      <dgm:prSet/>
      <dgm:spPr/>
      <dgm:t>
        <a:bodyPr/>
        <a:lstStyle/>
        <a:p>
          <a:endParaRPr lang="en-US"/>
        </a:p>
      </dgm:t>
    </dgm:pt>
    <dgm:pt modelId="{76A79D7F-79F6-4566-A415-D9AE117FB7A9}" type="sibTrans" cxnId="{0AA374A3-36FD-46F7-B313-02A289EECE39}">
      <dgm:prSet/>
      <dgm:spPr/>
      <dgm:t>
        <a:bodyPr/>
        <a:lstStyle/>
        <a:p>
          <a:endParaRPr lang="en-US"/>
        </a:p>
      </dgm:t>
    </dgm:pt>
    <dgm:pt modelId="{1B6C9FD5-4EB8-4A6E-9507-221A73C7E407}">
      <dgm:prSet phldrT="[Text]"/>
      <dgm:spPr/>
      <dgm:t>
        <a:bodyPr/>
        <a:lstStyle/>
        <a:p>
          <a:r>
            <a:rPr lang="en-US"/>
            <a:t>JS</a:t>
          </a:r>
        </a:p>
      </dgm:t>
    </dgm:pt>
    <dgm:pt modelId="{EF71039A-C692-44AE-9DCE-BCE0A32E29B6}" type="parTrans" cxnId="{49F07236-4FB2-452E-8987-B86F86A68ED7}">
      <dgm:prSet/>
      <dgm:spPr/>
      <dgm:t>
        <a:bodyPr/>
        <a:lstStyle/>
        <a:p>
          <a:endParaRPr lang="en-US"/>
        </a:p>
      </dgm:t>
    </dgm:pt>
    <dgm:pt modelId="{EE788CA0-F2C6-4286-9423-C7B3767834F5}" type="sibTrans" cxnId="{49F07236-4FB2-452E-8987-B86F86A68ED7}">
      <dgm:prSet/>
      <dgm:spPr/>
      <dgm:t>
        <a:bodyPr/>
        <a:lstStyle/>
        <a:p>
          <a:endParaRPr lang="en-US"/>
        </a:p>
      </dgm:t>
    </dgm:pt>
    <dgm:pt modelId="{1D20FAE8-2C6F-443E-BDCC-98DE00D0BF27}">
      <dgm:prSet phldrT="[Text]"/>
      <dgm:spPr/>
      <dgm:t>
        <a:bodyPr/>
        <a:lstStyle/>
        <a:p>
          <a:r>
            <a:rPr lang="en-US"/>
            <a:t>Apply dynamic behavior to static web pages</a:t>
          </a:r>
        </a:p>
      </dgm:t>
    </dgm:pt>
    <dgm:pt modelId="{82904EE4-744F-406E-AB4A-938E42D70E90}" type="parTrans" cxnId="{DA48A314-A9FE-4BCB-985D-9835D180180F}">
      <dgm:prSet/>
      <dgm:spPr/>
      <dgm:t>
        <a:bodyPr/>
        <a:lstStyle/>
        <a:p>
          <a:endParaRPr lang="en-US"/>
        </a:p>
      </dgm:t>
    </dgm:pt>
    <dgm:pt modelId="{CBF81738-5809-4489-A501-605E60DDF27E}" type="sibTrans" cxnId="{DA48A314-A9FE-4BCB-985D-9835D180180F}">
      <dgm:prSet/>
      <dgm:spPr/>
      <dgm:t>
        <a:bodyPr/>
        <a:lstStyle/>
        <a:p>
          <a:endParaRPr lang="en-US"/>
        </a:p>
      </dgm:t>
    </dgm:pt>
    <dgm:pt modelId="{58C53495-8B53-4353-B6A2-53A42E4798F3}" type="pres">
      <dgm:prSet presAssocID="{554F3B1D-C180-449D-B172-DCD1C923BCE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E97C59-17FD-432A-B132-152F06796A79}" type="pres">
      <dgm:prSet presAssocID="{BA4B9A09-B435-4147-AEBF-4864F8F434AE}" presName="comp" presStyleCnt="0"/>
      <dgm:spPr/>
    </dgm:pt>
    <dgm:pt modelId="{3A16D133-85BA-4058-AF6F-B1E9E4FA840A}" type="pres">
      <dgm:prSet presAssocID="{BA4B9A09-B435-4147-AEBF-4864F8F434AE}" presName="box" presStyleLbl="node1" presStyleIdx="0" presStyleCnt="3"/>
      <dgm:spPr/>
      <dgm:t>
        <a:bodyPr/>
        <a:lstStyle/>
        <a:p>
          <a:endParaRPr lang="en-US"/>
        </a:p>
      </dgm:t>
    </dgm:pt>
    <dgm:pt modelId="{C05BCA0C-56AC-4266-B731-78FB7DB61FE7}" type="pres">
      <dgm:prSet presAssocID="{BA4B9A09-B435-4147-AEBF-4864F8F434AE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8A4E5C7-BCAC-4F45-9E01-806F20507BF7}" type="pres">
      <dgm:prSet presAssocID="{BA4B9A09-B435-4147-AEBF-4864F8F434A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99647-E1FD-47FE-B830-81D55497BBFF}" type="pres">
      <dgm:prSet presAssocID="{6812A7A0-2F20-4405-A6A1-7305C1209D8D}" presName="spacer" presStyleCnt="0"/>
      <dgm:spPr/>
    </dgm:pt>
    <dgm:pt modelId="{AFC67C8C-49C0-498F-9CBA-EC00A4C89A82}" type="pres">
      <dgm:prSet presAssocID="{A1AB96DE-5216-4DBB-97FF-5BBFACAABA0A}" presName="comp" presStyleCnt="0"/>
      <dgm:spPr/>
    </dgm:pt>
    <dgm:pt modelId="{5526C69F-62D0-4B9D-B6B5-2BA0394B9E3F}" type="pres">
      <dgm:prSet presAssocID="{A1AB96DE-5216-4DBB-97FF-5BBFACAABA0A}" presName="box" presStyleLbl="node1" presStyleIdx="1" presStyleCnt="3"/>
      <dgm:spPr/>
      <dgm:t>
        <a:bodyPr/>
        <a:lstStyle/>
        <a:p>
          <a:endParaRPr lang="en-US"/>
        </a:p>
      </dgm:t>
    </dgm:pt>
    <dgm:pt modelId="{1150898E-09A7-4170-BC2C-913F5CFF6574}" type="pres">
      <dgm:prSet presAssocID="{A1AB96DE-5216-4DBB-97FF-5BBFACAABA0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D9C2D5A-CA23-4D9A-A1D9-1AB38DFD28BA}" type="pres">
      <dgm:prSet presAssocID="{A1AB96DE-5216-4DBB-97FF-5BBFACAABA0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43225-0F26-4285-889F-1171A8BA1296}" type="pres">
      <dgm:prSet presAssocID="{DB1C08FB-B0C9-4747-8312-FAC9F3C9B6BE}" presName="spacer" presStyleCnt="0"/>
      <dgm:spPr/>
    </dgm:pt>
    <dgm:pt modelId="{758F97FF-4117-4C7D-AACF-E9D7622F2DCC}" type="pres">
      <dgm:prSet presAssocID="{1B6C9FD5-4EB8-4A6E-9507-221A73C7E407}" presName="comp" presStyleCnt="0"/>
      <dgm:spPr/>
    </dgm:pt>
    <dgm:pt modelId="{D8CDB910-27A9-4C37-9B72-0EC1DA3B06CE}" type="pres">
      <dgm:prSet presAssocID="{1B6C9FD5-4EB8-4A6E-9507-221A73C7E407}" presName="box" presStyleLbl="node1" presStyleIdx="2" presStyleCnt="3"/>
      <dgm:spPr/>
      <dgm:t>
        <a:bodyPr/>
        <a:lstStyle/>
        <a:p>
          <a:endParaRPr lang="en-US"/>
        </a:p>
      </dgm:t>
    </dgm:pt>
    <dgm:pt modelId="{86DE14B2-A7D9-4DE0-9674-DA142272C97A}" type="pres">
      <dgm:prSet presAssocID="{1B6C9FD5-4EB8-4A6E-9507-221A73C7E407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FEFD16D-A7A0-4A76-AA87-BADD4E5A5E0D}" type="pres">
      <dgm:prSet presAssocID="{1B6C9FD5-4EB8-4A6E-9507-221A73C7E40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B2716A-4AB3-41D1-877D-194F1316F8C2}" type="presOf" srcId="{437D0654-BF7A-4577-9313-EA1880DC75D4}" destId="{3A16D133-85BA-4058-AF6F-B1E9E4FA840A}" srcOrd="0" destOrd="1" presId="urn:microsoft.com/office/officeart/2005/8/layout/vList4#1"/>
    <dgm:cxn modelId="{4F822E77-F311-4147-82EB-7FA5143A5435}" type="presOf" srcId="{A1AB96DE-5216-4DBB-97FF-5BBFACAABA0A}" destId="{2D9C2D5A-CA23-4D9A-A1D9-1AB38DFD28BA}" srcOrd="1" destOrd="0" presId="urn:microsoft.com/office/officeart/2005/8/layout/vList4#1"/>
    <dgm:cxn modelId="{DA48A314-A9FE-4BCB-985D-9835D180180F}" srcId="{1B6C9FD5-4EB8-4A6E-9507-221A73C7E407}" destId="{1D20FAE8-2C6F-443E-BDCC-98DE00D0BF27}" srcOrd="0" destOrd="0" parTransId="{82904EE4-744F-406E-AB4A-938E42D70E90}" sibTransId="{CBF81738-5809-4489-A501-605E60DDF27E}"/>
    <dgm:cxn modelId="{2D3B2676-CA55-421E-B415-41CBEB5835CA}" type="presOf" srcId="{1D20FAE8-2C6F-443E-BDCC-98DE00D0BF27}" destId="{7FEFD16D-A7A0-4A76-AA87-BADD4E5A5E0D}" srcOrd="1" destOrd="1" presId="urn:microsoft.com/office/officeart/2005/8/layout/vList4#1"/>
    <dgm:cxn modelId="{10396744-3186-4615-B2B0-BA400541171A}" type="presOf" srcId="{437D0654-BF7A-4577-9313-EA1880DC75D4}" destId="{D8A4E5C7-BCAC-4F45-9E01-806F20507BF7}" srcOrd="1" destOrd="1" presId="urn:microsoft.com/office/officeart/2005/8/layout/vList4#1"/>
    <dgm:cxn modelId="{404FC92D-8AF1-4C81-AFBF-697A6F59F920}" type="presOf" srcId="{AF4D6785-35B2-4D5E-BD81-45E41D7A8A13}" destId="{5526C69F-62D0-4B9D-B6B5-2BA0394B9E3F}" srcOrd="0" destOrd="1" presId="urn:microsoft.com/office/officeart/2005/8/layout/vList4#1"/>
    <dgm:cxn modelId="{29DCDB44-624D-4989-8596-E7E079759F3E}" srcId="{554F3B1D-C180-449D-B172-DCD1C923BCE4}" destId="{A1AB96DE-5216-4DBB-97FF-5BBFACAABA0A}" srcOrd="1" destOrd="0" parTransId="{E732B7AA-CF21-4757-8A55-D84E7A67E89B}" sibTransId="{DB1C08FB-B0C9-4747-8312-FAC9F3C9B6BE}"/>
    <dgm:cxn modelId="{9B7CE560-5CF8-4BE7-BCE2-9FD4174EE5CA}" type="presOf" srcId="{BA4B9A09-B435-4147-AEBF-4864F8F434AE}" destId="{3A16D133-85BA-4058-AF6F-B1E9E4FA840A}" srcOrd="0" destOrd="0" presId="urn:microsoft.com/office/officeart/2005/8/layout/vList4#1"/>
    <dgm:cxn modelId="{ABB9FB71-9CA9-4B8F-8889-5B455706DC98}" type="presOf" srcId="{1B6C9FD5-4EB8-4A6E-9507-221A73C7E407}" destId="{D8CDB910-27A9-4C37-9B72-0EC1DA3B06CE}" srcOrd="0" destOrd="0" presId="urn:microsoft.com/office/officeart/2005/8/layout/vList4#1"/>
    <dgm:cxn modelId="{F2FE3311-DC3F-41D6-A7D9-C942F57F5722}" type="presOf" srcId="{1B6C9FD5-4EB8-4A6E-9507-221A73C7E407}" destId="{7FEFD16D-A7A0-4A76-AA87-BADD4E5A5E0D}" srcOrd="1" destOrd="0" presId="urn:microsoft.com/office/officeart/2005/8/layout/vList4#1"/>
    <dgm:cxn modelId="{0AA374A3-36FD-46F7-B313-02A289EECE39}" srcId="{A1AB96DE-5216-4DBB-97FF-5BBFACAABA0A}" destId="{AF4D6785-35B2-4D5E-BD81-45E41D7A8A13}" srcOrd="0" destOrd="0" parTransId="{06BEA3F6-502D-4A00-80E9-84315BD11FC3}" sibTransId="{76A79D7F-79F6-4566-A415-D9AE117FB7A9}"/>
    <dgm:cxn modelId="{791D9009-9DA7-49F5-9D4B-2E6BB58CB27B}" type="presOf" srcId="{BA4B9A09-B435-4147-AEBF-4864F8F434AE}" destId="{D8A4E5C7-BCAC-4F45-9E01-806F20507BF7}" srcOrd="1" destOrd="0" presId="urn:microsoft.com/office/officeart/2005/8/layout/vList4#1"/>
    <dgm:cxn modelId="{0154F697-900C-4022-B477-4280FF9C8B17}" type="presOf" srcId="{AF4D6785-35B2-4D5E-BD81-45E41D7A8A13}" destId="{2D9C2D5A-CA23-4D9A-A1D9-1AB38DFD28BA}" srcOrd="1" destOrd="1" presId="urn:microsoft.com/office/officeart/2005/8/layout/vList4#1"/>
    <dgm:cxn modelId="{49F07236-4FB2-452E-8987-B86F86A68ED7}" srcId="{554F3B1D-C180-449D-B172-DCD1C923BCE4}" destId="{1B6C9FD5-4EB8-4A6E-9507-221A73C7E407}" srcOrd="2" destOrd="0" parTransId="{EF71039A-C692-44AE-9DCE-BCE0A32E29B6}" sibTransId="{EE788CA0-F2C6-4286-9423-C7B3767834F5}"/>
    <dgm:cxn modelId="{97326F91-2E2A-4380-B0EE-4A680E238F74}" type="presOf" srcId="{554F3B1D-C180-449D-B172-DCD1C923BCE4}" destId="{58C53495-8B53-4353-B6A2-53A42E4798F3}" srcOrd="0" destOrd="0" presId="urn:microsoft.com/office/officeart/2005/8/layout/vList4#1"/>
    <dgm:cxn modelId="{7824FB3E-F678-4534-910F-639C2E0E9292}" srcId="{BA4B9A09-B435-4147-AEBF-4864F8F434AE}" destId="{437D0654-BF7A-4577-9313-EA1880DC75D4}" srcOrd="0" destOrd="0" parTransId="{C470DADC-F279-4607-AC15-183CF2AB9886}" sibTransId="{FF091729-7BD7-4492-9B31-2DFB690CBC27}"/>
    <dgm:cxn modelId="{2D78050B-F4F5-4CE3-83DE-7E4265FD7A37}" type="presOf" srcId="{A1AB96DE-5216-4DBB-97FF-5BBFACAABA0A}" destId="{5526C69F-62D0-4B9D-B6B5-2BA0394B9E3F}" srcOrd="0" destOrd="0" presId="urn:microsoft.com/office/officeart/2005/8/layout/vList4#1"/>
    <dgm:cxn modelId="{BB2593D9-37A1-48EE-8C5F-CE43CD99879C}" type="presOf" srcId="{1D20FAE8-2C6F-443E-BDCC-98DE00D0BF27}" destId="{D8CDB910-27A9-4C37-9B72-0EC1DA3B06CE}" srcOrd="0" destOrd="1" presId="urn:microsoft.com/office/officeart/2005/8/layout/vList4#1"/>
    <dgm:cxn modelId="{57158A17-325A-4E93-9FCB-8A28AA4895FD}" srcId="{554F3B1D-C180-449D-B172-DCD1C923BCE4}" destId="{BA4B9A09-B435-4147-AEBF-4864F8F434AE}" srcOrd="0" destOrd="0" parTransId="{F65B576B-4B4C-4F2F-B800-1FC3DEAD1727}" sibTransId="{6812A7A0-2F20-4405-A6A1-7305C1209D8D}"/>
    <dgm:cxn modelId="{E6402778-70E4-4FEF-912F-366F8245A127}" type="presParOf" srcId="{58C53495-8B53-4353-B6A2-53A42E4798F3}" destId="{0AE97C59-17FD-432A-B132-152F06796A79}" srcOrd="0" destOrd="0" presId="urn:microsoft.com/office/officeart/2005/8/layout/vList4#1"/>
    <dgm:cxn modelId="{03AE02A4-7735-479D-A2CA-F4644859D25F}" type="presParOf" srcId="{0AE97C59-17FD-432A-B132-152F06796A79}" destId="{3A16D133-85BA-4058-AF6F-B1E9E4FA840A}" srcOrd="0" destOrd="0" presId="urn:microsoft.com/office/officeart/2005/8/layout/vList4#1"/>
    <dgm:cxn modelId="{D04C67F1-2773-4C8F-8F77-7449234FED95}" type="presParOf" srcId="{0AE97C59-17FD-432A-B132-152F06796A79}" destId="{C05BCA0C-56AC-4266-B731-78FB7DB61FE7}" srcOrd="1" destOrd="0" presId="urn:microsoft.com/office/officeart/2005/8/layout/vList4#1"/>
    <dgm:cxn modelId="{F7E7E786-8845-4052-87CA-A594BB2A9DA1}" type="presParOf" srcId="{0AE97C59-17FD-432A-B132-152F06796A79}" destId="{D8A4E5C7-BCAC-4F45-9E01-806F20507BF7}" srcOrd="2" destOrd="0" presId="urn:microsoft.com/office/officeart/2005/8/layout/vList4#1"/>
    <dgm:cxn modelId="{3AE8EBD3-7904-4E66-B976-1B9183AD81E3}" type="presParOf" srcId="{58C53495-8B53-4353-B6A2-53A42E4798F3}" destId="{BA299647-E1FD-47FE-B830-81D55497BBFF}" srcOrd="1" destOrd="0" presId="urn:microsoft.com/office/officeart/2005/8/layout/vList4#1"/>
    <dgm:cxn modelId="{6AB24BA8-79DE-4336-9CFC-539058F60BD6}" type="presParOf" srcId="{58C53495-8B53-4353-B6A2-53A42E4798F3}" destId="{AFC67C8C-49C0-498F-9CBA-EC00A4C89A82}" srcOrd="2" destOrd="0" presId="urn:microsoft.com/office/officeart/2005/8/layout/vList4#1"/>
    <dgm:cxn modelId="{D5819F73-0B4F-4E6A-9D41-201F0D61789C}" type="presParOf" srcId="{AFC67C8C-49C0-498F-9CBA-EC00A4C89A82}" destId="{5526C69F-62D0-4B9D-B6B5-2BA0394B9E3F}" srcOrd="0" destOrd="0" presId="urn:microsoft.com/office/officeart/2005/8/layout/vList4#1"/>
    <dgm:cxn modelId="{8D7921AB-E6C8-47AD-961D-315B3C63C052}" type="presParOf" srcId="{AFC67C8C-49C0-498F-9CBA-EC00A4C89A82}" destId="{1150898E-09A7-4170-BC2C-913F5CFF6574}" srcOrd="1" destOrd="0" presId="urn:microsoft.com/office/officeart/2005/8/layout/vList4#1"/>
    <dgm:cxn modelId="{2BE7F7BE-288F-472A-8B40-8215CBB628C1}" type="presParOf" srcId="{AFC67C8C-49C0-498F-9CBA-EC00A4C89A82}" destId="{2D9C2D5A-CA23-4D9A-A1D9-1AB38DFD28BA}" srcOrd="2" destOrd="0" presId="urn:microsoft.com/office/officeart/2005/8/layout/vList4#1"/>
    <dgm:cxn modelId="{54C0C7BB-8765-4042-B689-B434076A77BF}" type="presParOf" srcId="{58C53495-8B53-4353-B6A2-53A42E4798F3}" destId="{38743225-0F26-4285-889F-1171A8BA1296}" srcOrd="3" destOrd="0" presId="urn:microsoft.com/office/officeart/2005/8/layout/vList4#1"/>
    <dgm:cxn modelId="{57246705-A095-4EB8-B187-AB26309CF5EC}" type="presParOf" srcId="{58C53495-8B53-4353-B6A2-53A42E4798F3}" destId="{758F97FF-4117-4C7D-AACF-E9D7622F2DCC}" srcOrd="4" destOrd="0" presId="urn:microsoft.com/office/officeart/2005/8/layout/vList4#1"/>
    <dgm:cxn modelId="{E697A41B-65E4-4A9A-86AF-C77263B6AE0A}" type="presParOf" srcId="{758F97FF-4117-4C7D-AACF-E9D7622F2DCC}" destId="{D8CDB910-27A9-4C37-9B72-0EC1DA3B06CE}" srcOrd="0" destOrd="0" presId="urn:microsoft.com/office/officeart/2005/8/layout/vList4#1"/>
    <dgm:cxn modelId="{70A7A8D2-3C5F-41A7-9708-5FED1AD0101E}" type="presParOf" srcId="{758F97FF-4117-4C7D-AACF-E9D7622F2DCC}" destId="{86DE14B2-A7D9-4DE0-9674-DA142272C97A}" srcOrd="1" destOrd="0" presId="urn:microsoft.com/office/officeart/2005/8/layout/vList4#1"/>
    <dgm:cxn modelId="{EF766D46-AE19-47E3-9AE4-61779131E73C}" type="presParOf" srcId="{758F97FF-4117-4C7D-AACF-E9D7622F2DCC}" destId="{7FEFD16D-A7A0-4A76-AA87-BADD4E5A5E0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4E945-AED8-4144-BA70-1DBECB99213C}" type="doc">
      <dgm:prSet loTypeId="urn:microsoft.com/office/officeart/2018/2/layout/IconVerticalSolidList#1" loCatId="icon" qsTypeId="urn:microsoft.com/office/officeart/2005/8/quickstyle/simple1#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3D3B949-3837-4758-8F74-55905E04C9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>
              <a:latin typeface="Times New Roman" panose="02020603050405020304" pitchFamily="18" charset="0"/>
              <a:cs typeface="Times New Roman" panose="02020603050405020304" pitchFamily="18" charset="0"/>
            </a:rPr>
            <a:t>Hypertext is text that links to other information. By clicking on a link in a hypertext document, a user can quickly jump to different content. Though hypertext is usually associated with Web pages</a:t>
          </a:r>
          <a:endParaRPr lang="en-US" sz="1600" b="1" i="0" u="none" strike="noStrike" cap="none" baseline="0" noProof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DD7EE7-7735-4D1E-A1A9-7C0952810034}" type="parTrans" cxnId="{EA44CA4A-4C07-414E-BB5B-58B4412DBB75}">
      <dgm:prSet/>
      <dgm:spPr/>
      <dgm:t>
        <a:bodyPr/>
        <a:lstStyle/>
        <a:p>
          <a:endParaRPr lang="en-US"/>
        </a:p>
      </dgm:t>
    </dgm:pt>
    <dgm:pt modelId="{34BEDCE3-40C8-4DA1-B27A-12A1502B506D}" type="sibTrans" cxnId="{EA44CA4A-4C07-414E-BB5B-58B4412DBB75}">
      <dgm:prSet/>
      <dgm:spPr/>
      <dgm:t>
        <a:bodyPr/>
        <a:lstStyle/>
        <a:p>
          <a:endParaRPr lang="en-US"/>
        </a:p>
      </dgm:t>
    </dgm:pt>
    <dgm:pt modelId="{B60A8D32-D023-4092-8BE8-72102BEAEF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solidFill>
                <a:schemeClr val="tx1"/>
              </a:solidFill>
              <a:latin typeface="Times New Roman" panose="02020603050405020304"/>
              <a:cs typeface="Times New Roman" panose="02020603050405020304"/>
            </a:rPr>
            <a:t>Markup Language is a programming language which is used to make text more interactive and dynamic. It can turn text into a tables, list, images, etc</a:t>
          </a:r>
          <a:r>
            <a:rPr lang="en-US" sz="1800" b="1">
              <a:solidFill>
                <a:srgbClr val="0070C0"/>
              </a:solidFill>
              <a:latin typeface="Times New Roman" panose="02020603050405020304"/>
              <a:cs typeface="Times New Roman" panose="02020603050405020304"/>
            </a:rPr>
            <a:t>.</a:t>
          </a:r>
        </a:p>
      </dgm:t>
    </dgm:pt>
    <dgm:pt modelId="{4312019B-4711-478A-BD9E-A2EE9FEF39D4}" type="parTrans" cxnId="{1E4C2592-9FF6-422C-AA81-5F955CD2D986}">
      <dgm:prSet/>
      <dgm:spPr/>
      <dgm:t>
        <a:bodyPr/>
        <a:lstStyle/>
        <a:p>
          <a:endParaRPr lang="en-US"/>
        </a:p>
      </dgm:t>
    </dgm:pt>
    <dgm:pt modelId="{AE7F73C5-B54E-435B-AB06-A7EF10C78E1B}" type="sibTrans" cxnId="{1E4C2592-9FF6-422C-AA81-5F955CD2D986}">
      <dgm:prSet/>
      <dgm:spPr/>
      <dgm:t>
        <a:bodyPr/>
        <a:lstStyle/>
        <a:p>
          <a:endParaRPr lang="en-US"/>
        </a:p>
      </dgm:t>
    </dgm:pt>
    <dgm:pt modelId="{63F02FBF-A11D-4DD1-99A2-815D28BE70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/>
              <a:cs typeface="Times New Roman" panose="02020603050405020304"/>
            </a:rPr>
            <a:t>An HTML document is made of many HTML tags and each HTML tag contains different content</a:t>
          </a:r>
        </a:p>
      </dgm:t>
    </dgm:pt>
    <dgm:pt modelId="{B063E176-4A48-4891-9F1C-37318652DEB9}" type="parTrans" cxnId="{A0C8B056-0985-4F7D-A43B-A4598EC28B33}">
      <dgm:prSet/>
      <dgm:spPr/>
      <dgm:t>
        <a:bodyPr/>
        <a:lstStyle/>
        <a:p>
          <a:endParaRPr lang="en-US"/>
        </a:p>
      </dgm:t>
    </dgm:pt>
    <dgm:pt modelId="{D5CBAB7F-65AA-4DF0-B047-0F010B2803B3}" type="sibTrans" cxnId="{A0C8B056-0985-4F7D-A43B-A4598EC28B33}">
      <dgm:prSet/>
      <dgm:spPr/>
      <dgm:t>
        <a:bodyPr/>
        <a:lstStyle/>
        <a:p>
          <a:endParaRPr lang="en-US"/>
        </a:p>
      </dgm:t>
    </dgm:pt>
    <dgm:pt modelId="{60679DDE-D89A-4147-A4CC-1813280B9085}" type="pres">
      <dgm:prSet presAssocID="{9A34E945-AED8-4144-BA70-1DBECB99213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2DF4D-D716-4654-B9D2-A97059A95676}" type="pres">
      <dgm:prSet presAssocID="{53D3B949-3837-4758-8F74-55905E04C9DE}" presName="compNode" presStyleCnt="0"/>
      <dgm:spPr/>
    </dgm:pt>
    <dgm:pt modelId="{1DD2B1CF-07B3-40BF-AF20-07B0B895A754}" type="pres">
      <dgm:prSet presAssocID="{53D3B949-3837-4758-8F74-55905E04C9DE}" presName="bgRect" presStyleLbl="bgShp" presStyleIdx="0" presStyleCnt="3"/>
      <dgm:spPr/>
    </dgm:pt>
    <dgm:pt modelId="{59A5101E-D6FD-4AC2-9226-8D2A0A51D6B2}" type="pres">
      <dgm:prSet presAssocID="{53D3B949-3837-4758-8F74-55905E04C9DE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44AECE16-90B6-4DC3-8486-B5829A66E17A}" type="pres">
      <dgm:prSet presAssocID="{53D3B949-3837-4758-8F74-55905E04C9DE}" presName="spaceRect" presStyleCnt="0"/>
      <dgm:spPr/>
    </dgm:pt>
    <dgm:pt modelId="{421D804B-E992-43DD-A803-66BC0B67BE20}" type="pres">
      <dgm:prSet presAssocID="{53D3B949-3837-4758-8F74-55905E04C9DE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F6DC810-BA36-41E8-B29B-2DBA54380F46}" type="pres">
      <dgm:prSet presAssocID="{34BEDCE3-40C8-4DA1-B27A-12A1502B506D}" presName="sibTrans" presStyleCnt="0"/>
      <dgm:spPr/>
    </dgm:pt>
    <dgm:pt modelId="{6A459215-DA72-4F4D-878A-0AC1ED82ABFF}" type="pres">
      <dgm:prSet presAssocID="{B60A8D32-D023-4092-8BE8-72102BEAEF10}" presName="compNode" presStyleCnt="0"/>
      <dgm:spPr/>
    </dgm:pt>
    <dgm:pt modelId="{D7865C79-4112-4C74-A9D7-A3C412E5A3EE}" type="pres">
      <dgm:prSet presAssocID="{B60A8D32-D023-4092-8BE8-72102BEAEF10}" presName="bgRect" presStyleLbl="bgShp" presStyleIdx="1" presStyleCnt="3"/>
      <dgm:spPr/>
    </dgm:pt>
    <dgm:pt modelId="{40426278-8AF0-435E-9C27-692B78643ED4}" type="pres">
      <dgm:prSet presAssocID="{B60A8D32-D023-4092-8BE8-72102BEAEF10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4F840638-F52B-42E5-BC26-5207C0CC0AF8}" type="pres">
      <dgm:prSet presAssocID="{B60A8D32-D023-4092-8BE8-72102BEAEF10}" presName="spaceRect" presStyleCnt="0"/>
      <dgm:spPr/>
    </dgm:pt>
    <dgm:pt modelId="{21334839-4E37-45F0-8529-E73502954639}" type="pres">
      <dgm:prSet presAssocID="{B60A8D32-D023-4092-8BE8-72102BEAEF10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0811C4-ED09-4524-8AAF-6185CBC69F41}" type="pres">
      <dgm:prSet presAssocID="{AE7F73C5-B54E-435B-AB06-A7EF10C78E1B}" presName="sibTrans" presStyleCnt="0"/>
      <dgm:spPr/>
    </dgm:pt>
    <dgm:pt modelId="{E1D94DAC-57B1-4F8E-B0B0-939A960C745A}" type="pres">
      <dgm:prSet presAssocID="{63F02FBF-A11D-4DD1-99A2-815D28BE700B}" presName="compNode" presStyleCnt="0"/>
      <dgm:spPr/>
    </dgm:pt>
    <dgm:pt modelId="{5470550A-7DA6-4461-A057-2C2ACA90464F}" type="pres">
      <dgm:prSet presAssocID="{63F02FBF-A11D-4DD1-99A2-815D28BE700B}" presName="bgRect" presStyleLbl="bgShp" presStyleIdx="2" presStyleCnt="3"/>
      <dgm:spPr/>
    </dgm:pt>
    <dgm:pt modelId="{9BAC62EC-53F4-4EC3-800F-933A528DF524}" type="pres">
      <dgm:prSet presAssocID="{63F02FBF-A11D-4DD1-99A2-815D28BE700B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A2DD4C2C-5F01-41C6-924D-9BF1C4CC5348}" type="pres">
      <dgm:prSet presAssocID="{63F02FBF-A11D-4DD1-99A2-815D28BE700B}" presName="spaceRect" presStyleCnt="0"/>
      <dgm:spPr/>
    </dgm:pt>
    <dgm:pt modelId="{CF313FE6-4FC5-4091-B323-33BA3F82EACA}" type="pres">
      <dgm:prSet presAssocID="{63F02FBF-A11D-4DD1-99A2-815D28BE700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A44CA4A-4C07-414E-BB5B-58B4412DBB75}" srcId="{9A34E945-AED8-4144-BA70-1DBECB99213C}" destId="{53D3B949-3837-4758-8F74-55905E04C9DE}" srcOrd="0" destOrd="0" parTransId="{99DD7EE7-7735-4D1E-A1A9-7C0952810034}" sibTransId="{34BEDCE3-40C8-4DA1-B27A-12A1502B506D}"/>
    <dgm:cxn modelId="{1E4C2592-9FF6-422C-AA81-5F955CD2D986}" srcId="{9A34E945-AED8-4144-BA70-1DBECB99213C}" destId="{B60A8D32-D023-4092-8BE8-72102BEAEF10}" srcOrd="1" destOrd="0" parTransId="{4312019B-4711-478A-BD9E-A2EE9FEF39D4}" sibTransId="{AE7F73C5-B54E-435B-AB06-A7EF10C78E1B}"/>
    <dgm:cxn modelId="{D24704D9-92E6-4818-9E6C-2C873C82A48E}" type="presOf" srcId="{63F02FBF-A11D-4DD1-99A2-815D28BE700B}" destId="{CF313FE6-4FC5-4091-B323-33BA3F82EACA}" srcOrd="0" destOrd="0" presId="urn:microsoft.com/office/officeart/2018/2/layout/IconVerticalSolidList#1"/>
    <dgm:cxn modelId="{C2D6A914-3220-478B-9520-F7A9F8839F41}" type="presOf" srcId="{53D3B949-3837-4758-8F74-55905E04C9DE}" destId="{421D804B-E992-43DD-A803-66BC0B67BE20}" srcOrd="0" destOrd="0" presId="urn:microsoft.com/office/officeart/2018/2/layout/IconVerticalSolidList#1"/>
    <dgm:cxn modelId="{A0C8B056-0985-4F7D-A43B-A4598EC28B33}" srcId="{9A34E945-AED8-4144-BA70-1DBECB99213C}" destId="{63F02FBF-A11D-4DD1-99A2-815D28BE700B}" srcOrd="2" destOrd="0" parTransId="{B063E176-4A48-4891-9F1C-37318652DEB9}" sibTransId="{D5CBAB7F-65AA-4DF0-B047-0F010B2803B3}"/>
    <dgm:cxn modelId="{0F217FBB-7EE7-425B-B9E6-9FC7B24743E3}" type="presOf" srcId="{9A34E945-AED8-4144-BA70-1DBECB99213C}" destId="{60679DDE-D89A-4147-A4CC-1813280B9085}" srcOrd="0" destOrd="0" presId="urn:microsoft.com/office/officeart/2018/2/layout/IconVerticalSolidList#1"/>
    <dgm:cxn modelId="{2D2F7133-7987-41BE-A933-6EFC19940513}" type="presOf" srcId="{B60A8D32-D023-4092-8BE8-72102BEAEF10}" destId="{21334839-4E37-45F0-8529-E73502954639}" srcOrd="0" destOrd="0" presId="urn:microsoft.com/office/officeart/2018/2/layout/IconVerticalSolidList#1"/>
    <dgm:cxn modelId="{F4E0C2E4-7629-4FDD-8CF5-75453CBC3AE3}" type="presParOf" srcId="{60679DDE-D89A-4147-A4CC-1813280B9085}" destId="{D862DF4D-D716-4654-B9D2-A97059A95676}" srcOrd="0" destOrd="0" presId="urn:microsoft.com/office/officeart/2018/2/layout/IconVerticalSolidList#1"/>
    <dgm:cxn modelId="{2F6B2606-078E-437A-963A-2B4B43B7E837}" type="presParOf" srcId="{D862DF4D-D716-4654-B9D2-A97059A95676}" destId="{1DD2B1CF-07B3-40BF-AF20-07B0B895A754}" srcOrd="0" destOrd="0" presId="urn:microsoft.com/office/officeart/2018/2/layout/IconVerticalSolidList#1"/>
    <dgm:cxn modelId="{AC4E3135-B5B0-4EE6-8212-65B2CD18584A}" type="presParOf" srcId="{D862DF4D-D716-4654-B9D2-A97059A95676}" destId="{59A5101E-D6FD-4AC2-9226-8D2A0A51D6B2}" srcOrd="1" destOrd="0" presId="urn:microsoft.com/office/officeart/2018/2/layout/IconVerticalSolidList#1"/>
    <dgm:cxn modelId="{745A6527-D8F2-40E6-8947-31C02A2B8876}" type="presParOf" srcId="{D862DF4D-D716-4654-B9D2-A97059A95676}" destId="{44AECE16-90B6-4DC3-8486-B5829A66E17A}" srcOrd="2" destOrd="0" presId="urn:microsoft.com/office/officeart/2018/2/layout/IconVerticalSolidList#1"/>
    <dgm:cxn modelId="{B68A9D3D-9C4B-4C63-9F39-057650F75A85}" type="presParOf" srcId="{D862DF4D-D716-4654-B9D2-A97059A95676}" destId="{421D804B-E992-43DD-A803-66BC0B67BE20}" srcOrd="3" destOrd="0" presId="urn:microsoft.com/office/officeart/2018/2/layout/IconVerticalSolidList#1"/>
    <dgm:cxn modelId="{EE87DE31-AC71-4F10-B460-D01C9FBAB569}" type="presParOf" srcId="{60679DDE-D89A-4147-A4CC-1813280B9085}" destId="{FF6DC810-BA36-41E8-B29B-2DBA54380F46}" srcOrd="1" destOrd="0" presId="urn:microsoft.com/office/officeart/2018/2/layout/IconVerticalSolidList#1"/>
    <dgm:cxn modelId="{F3655250-F6ED-4D72-B739-625AB7AA5B26}" type="presParOf" srcId="{60679DDE-D89A-4147-A4CC-1813280B9085}" destId="{6A459215-DA72-4F4D-878A-0AC1ED82ABFF}" srcOrd="2" destOrd="0" presId="urn:microsoft.com/office/officeart/2018/2/layout/IconVerticalSolidList#1"/>
    <dgm:cxn modelId="{97598CBF-35E0-4690-A652-0C70A52C3821}" type="presParOf" srcId="{6A459215-DA72-4F4D-878A-0AC1ED82ABFF}" destId="{D7865C79-4112-4C74-A9D7-A3C412E5A3EE}" srcOrd="0" destOrd="0" presId="urn:microsoft.com/office/officeart/2018/2/layout/IconVerticalSolidList#1"/>
    <dgm:cxn modelId="{428A9617-3E55-43DD-B555-C3A259889DE0}" type="presParOf" srcId="{6A459215-DA72-4F4D-878A-0AC1ED82ABFF}" destId="{40426278-8AF0-435E-9C27-692B78643ED4}" srcOrd="1" destOrd="0" presId="urn:microsoft.com/office/officeart/2018/2/layout/IconVerticalSolidList#1"/>
    <dgm:cxn modelId="{D9D4038F-976F-4894-BFD7-4470B90321F6}" type="presParOf" srcId="{6A459215-DA72-4F4D-878A-0AC1ED82ABFF}" destId="{4F840638-F52B-42E5-BC26-5207C0CC0AF8}" srcOrd="2" destOrd="0" presId="urn:microsoft.com/office/officeart/2018/2/layout/IconVerticalSolidList#1"/>
    <dgm:cxn modelId="{BAB3A4DA-A6DC-43E1-BF4D-3BE207981F8A}" type="presParOf" srcId="{6A459215-DA72-4F4D-878A-0AC1ED82ABFF}" destId="{21334839-4E37-45F0-8529-E73502954639}" srcOrd="3" destOrd="0" presId="urn:microsoft.com/office/officeart/2018/2/layout/IconVerticalSolidList#1"/>
    <dgm:cxn modelId="{B387E63E-A036-4EA3-B392-411594C1C811}" type="presParOf" srcId="{60679DDE-D89A-4147-A4CC-1813280B9085}" destId="{260811C4-ED09-4524-8AAF-6185CBC69F41}" srcOrd="3" destOrd="0" presId="urn:microsoft.com/office/officeart/2018/2/layout/IconVerticalSolidList#1"/>
    <dgm:cxn modelId="{68B37403-17C1-443F-B8F4-228107A06FAD}" type="presParOf" srcId="{60679DDE-D89A-4147-A4CC-1813280B9085}" destId="{E1D94DAC-57B1-4F8E-B0B0-939A960C745A}" srcOrd="4" destOrd="0" presId="urn:microsoft.com/office/officeart/2018/2/layout/IconVerticalSolidList#1"/>
    <dgm:cxn modelId="{5FCFD961-BDE9-468F-9D29-FD5D46B05213}" type="presParOf" srcId="{E1D94DAC-57B1-4F8E-B0B0-939A960C745A}" destId="{5470550A-7DA6-4461-A057-2C2ACA90464F}" srcOrd="0" destOrd="0" presId="urn:microsoft.com/office/officeart/2018/2/layout/IconVerticalSolidList#1"/>
    <dgm:cxn modelId="{41E80A45-F630-40DB-BC5A-105ACB87D1BB}" type="presParOf" srcId="{E1D94DAC-57B1-4F8E-B0B0-939A960C745A}" destId="{9BAC62EC-53F4-4EC3-800F-933A528DF524}" srcOrd="1" destOrd="0" presId="urn:microsoft.com/office/officeart/2018/2/layout/IconVerticalSolidList#1"/>
    <dgm:cxn modelId="{49EDD125-4553-43AB-AD79-99EE5780C487}" type="presParOf" srcId="{E1D94DAC-57B1-4F8E-B0B0-939A960C745A}" destId="{A2DD4C2C-5F01-41C6-924D-9BF1C4CC5348}" srcOrd="2" destOrd="0" presId="urn:microsoft.com/office/officeart/2018/2/layout/IconVerticalSolidList#1"/>
    <dgm:cxn modelId="{85A70A69-AFC6-4737-B3AC-09BDB9E54096}" type="presParOf" srcId="{E1D94DAC-57B1-4F8E-B0B0-939A960C745A}" destId="{CF313FE6-4FC5-4091-B323-33BA3F82EACA}" srcOrd="3" destOrd="0" presId="urn:microsoft.com/office/officeart/2018/2/layout/IconVerticalSolid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F19C9F-5797-4D54-9F47-28BCB48EB9DA}" type="doc">
      <dgm:prSet loTypeId="urn:microsoft.com/office/officeart/2005/8/layout/hierarchy1#1" loCatId="hierarchy" qsTypeId="urn:microsoft.com/office/officeart/2005/8/quickstyle/simple1#2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BEE599AB-75A2-4738-9276-DB958926B7F3}" type="pres">
      <dgm:prSet presAssocID="{02F19C9F-5797-4D54-9F47-28BCB48EB9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0BADB8AA-DEB0-4D7B-AF4C-3B3BE895B414}" type="presOf" srcId="{02F19C9F-5797-4D54-9F47-28BCB48EB9DA}" destId="{BEE599AB-75A2-4738-9276-DB958926B7F3}" srcOrd="0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B6E6A-DC28-476E-AD42-32E40ADA6DF4}">
      <dsp:nvSpPr>
        <dsp:cNvPr id="0" name=""/>
        <dsp:cNvSpPr/>
      </dsp:nvSpPr>
      <dsp:spPr>
        <a:xfrm>
          <a:off x="1764" y="602880"/>
          <a:ext cx="1720393" cy="547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HTML</a:t>
          </a:r>
        </a:p>
      </dsp:txBody>
      <dsp:txXfrm>
        <a:off x="1764" y="602880"/>
        <a:ext cx="1720393" cy="547200"/>
      </dsp:txXfrm>
    </dsp:sp>
    <dsp:sp modelId="{D65C1033-82C9-4CB7-B799-C1DCDB885D5B}">
      <dsp:nvSpPr>
        <dsp:cNvPr id="0" name=""/>
        <dsp:cNvSpPr/>
      </dsp:nvSpPr>
      <dsp:spPr>
        <a:xfrm>
          <a:off x="1764" y="1150080"/>
          <a:ext cx="1720393" cy="32857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HTML Common tags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Images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Lists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Tables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Frames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Block level and inline Elements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Forms</a:t>
          </a:r>
        </a:p>
      </dsp:txBody>
      <dsp:txXfrm>
        <a:off x="1764" y="1150080"/>
        <a:ext cx="1720393" cy="3285765"/>
      </dsp:txXfrm>
    </dsp:sp>
    <dsp:sp modelId="{9E2D67E5-8A8D-4EA1-92D2-6202E98B3DE2}">
      <dsp:nvSpPr>
        <dsp:cNvPr id="0" name=""/>
        <dsp:cNvSpPr/>
      </dsp:nvSpPr>
      <dsp:spPr>
        <a:xfrm>
          <a:off x="1963013" y="602880"/>
          <a:ext cx="1720393" cy="547200"/>
        </a:xfrm>
        <a:prstGeom prst="rect">
          <a:avLst/>
        </a:prstGeom>
        <a:gradFill rotWithShape="0">
          <a:gsLst>
            <a:gs pos="0">
              <a:schemeClr val="accent3">
                <a:hueOff val="8210934"/>
                <a:satOff val="-2130"/>
                <a:lumOff val="23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8210934"/>
                <a:satOff val="-2130"/>
                <a:lumOff val="23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CSS</a:t>
          </a:r>
        </a:p>
      </dsp:txBody>
      <dsp:txXfrm>
        <a:off x="1963013" y="602880"/>
        <a:ext cx="1720393" cy="547200"/>
      </dsp:txXfrm>
    </dsp:sp>
    <dsp:sp modelId="{68352135-F51C-4B04-A1F8-22FA6DC6190E}">
      <dsp:nvSpPr>
        <dsp:cNvPr id="0" name=""/>
        <dsp:cNvSpPr/>
      </dsp:nvSpPr>
      <dsp:spPr>
        <a:xfrm>
          <a:off x="1962703" y="1164241"/>
          <a:ext cx="1720393" cy="3285765"/>
        </a:xfrm>
        <a:prstGeom prst="rect">
          <a:avLst/>
        </a:prstGeom>
        <a:solidFill>
          <a:schemeClr val="accent3">
            <a:tint val="40000"/>
            <a:alpha val="90000"/>
            <a:hueOff val="8205898"/>
            <a:satOff val="-1102"/>
            <a:lumOff val="26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8205898"/>
              <a:satOff val="-1102"/>
              <a:lumOff val="267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Cascading style sheets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CSS Properties</a:t>
          </a:r>
        </a:p>
      </dsp:txBody>
      <dsp:txXfrm>
        <a:off x="1962703" y="1164241"/>
        <a:ext cx="1720393" cy="3285765"/>
      </dsp:txXfrm>
    </dsp:sp>
    <dsp:sp modelId="{2F43E932-E219-4FF9-8CD4-E1FE1302280C}">
      <dsp:nvSpPr>
        <dsp:cNvPr id="0" name=""/>
        <dsp:cNvSpPr/>
      </dsp:nvSpPr>
      <dsp:spPr>
        <a:xfrm>
          <a:off x="3924261" y="602880"/>
          <a:ext cx="1720393" cy="547200"/>
        </a:xfrm>
        <a:prstGeom prst="rect">
          <a:avLst/>
        </a:prstGeom>
        <a:gradFill rotWithShape="0">
          <a:gsLst>
            <a:gs pos="0">
              <a:schemeClr val="accent3">
                <a:hueOff val="16421869"/>
                <a:satOff val="-4260"/>
                <a:lumOff val="470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16421869"/>
                <a:satOff val="-4260"/>
                <a:lumOff val="470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Java Script</a:t>
          </a:r>
        </a:p>
      </dsp:txBody>
      <dsp:txXfrm>
        <a:off x="3924261" y="602880"/>
        <a:ext cx="1720393" cy="547200"/>
      </dsp:txXfrm>
    </dsp:sp>
    <dsp:sp modelId="{55D19F59-7248-418B-B53D-646153317B4C}">
      <dsp:nvSpPr>
        <dsp:cNvPr id="0" name=""/>
        <dsp:cNvSpPr/>
      </dsp:nvSpPr>
      <dsp:spPr>
        <a:xfrm>
          <a:off x="3924261" y="1150080"/>
          <a:ext cx="1720393" cy="3285765"/>
        </a:xfrm>
        <a:prstGeom prst="rect">
          <a:avLst/>
        </a:prstGeom>
        <a:solidFill>
          <a:schemeClr val="accent3">
            <a:tint val="40000"/>
            <a:alpha val="90000"/>
            <a:hueOff val="16411796"/>
            <a:satOff val="-2205"/>
            <a:lumOff val="533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6411796"/>
              <a:satOff val="-2205"/>
              <a:lumOff val="533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Introduction to Java script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Objects in Java script,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Dynamic HTML with Java script.</a:t>
          </a:r>
        </a:p>
      </dsp:txBody>
      <dsp:txXfrm>
        <a:off x="3924261" y="1150080"/>
        <a:ext cx="1720393" cy="3285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6D133-85BA-4058-AF6F-B1E9E4FA840A}">
      <dsp:nvSpPr>
        <dsp:cNvPr id="0" name=""/>
        <dsp:cNvSpPr/>
      </dsp:nvSpPr>
      <dsp:spPr>
        <a:xfrm>
          <a:off x="0" y="0"/>
          <a:ext cx="6309360" cy="11066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HTML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Understand and create simple html pages</a:t>
          </a:r>
        </a:p>
      </dsp:txBody>
      <dsp:txXfrm>
        <a:off x="1372540" y="0"/>
        <a:ext cx="4936819" cy="1106685"/>
      </dsp:txXfrm>
    </dsp:sp>
    <dsp:sp modelId="{C05BCA0C-56AC-4266-B731-78FB7DB61FE7}">
      <dsp:nvSpPr>
        <dsp:cNvPr id="0" name=""/>
        <dsp:cNvSpPr/>
      </dsp:nvSpPr>
      <dsp:spPr>
        <a:xfrm>
          <a:off x="110668" y="110668"/>
          <a:ext cx="1261872" cy="8853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26C69F-62D0-4B9D-B6B5-2BA0394B9E3F}">
      <dsp:nvSpPr>
        <dsp:cNvPr id="0" name=""/>
        <dsp:cNvSpPr/>
      </dsp:nvSpPr>
      <dsp:spPr>
        <a:xfrm>
          <a:off x="0" y="1217354"/>
          <a:ext cx="6309360" cy="11066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Understand and apply different styles to html pages</a:t>
          </a:r>
        </a:p>
      </dsp:txBody>
      <dsp:txXfrm>
        <a:off x="1372540" y="1217354"/>
        <a:ext cx="4936819" cy="1106685"/>
      </dsp:txXfrm>
    </dsp:sp>
    <dsp:sp modelId="{1150898E-09A7-4170-BC2C-913F5CFF6574}">
      <dsp:nvSpPr>
        <dsp:cNvPr id="0" name=""/>
        <dsp:cNvSpPr/>
      </dsp:nvSpPr>
      <dsp:spPr>
        <a:xfrm>
          <a:off x="110668" y="1328023"/>
          <a:ext cx="1261872" cy="8853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CDB910-27A9-4C37-9B72-0EC1DA3B06CE}">
      <dsp:nvSpPr>
        <dsp:cNvPr id="0" name=""/>
        <dsp:cNvSpPr/>
      </dsp:nvSpPr>
      <dsp:spPr>
        <a:xfrm>
          <a:off x="0" y="2434709"/>
          <a:ext cx="6309360" cy="11066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JS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/>
            <a:t>Apply dynamic behavior to static web pages</a:t>
          </a:r>
        </a:p>
      </dsp:txBody>
      <dsp:txXfrm>
        <a:off x="1372540" y="2434709"/>
        <a:ext cx="4936819" cy="1106685"/>
      </dsp:txXfrm>
    </dsp:sp>
    <dsp:sp modelId="{86DE14B2-A7D9-4DE0-9674-DA142272C97A}">
      <dsp:nvSpPr>
        <dsp:cNvPr id="0" name=""/>
        <dsp:cNvSpPr/>
      </dsp:nvSpPr>
      <dsp:spPr>
        <a:xfrm>
          <a:off x="110668" y="2545377"/>
          <a:ext cx="1261872" cy="8853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2B1CF-07B3-40BF-AF20-07B0B895A754}">
      <dsp:nvSpPr>
        <dsp:cNvPr id="0" name=""/>
        <dsp:cNvSpPr/>
      </dsp:nvSpPr>
      <dsp:spPr>
        <a:xfrm>
          <a:off x="0" y="700"/>
          <a:ext cx="6151418" cy="16400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5101E-D6FD-4AC2-9226-8D2A0A51D6B2}">
      <dsp:nvSpPr>
        <dsp:cNvPr id="0" name=""/>
        <dsp:cNvSpPr/>
      </dsp:nvSpPr>
      <dsp:spPr>
        <a:xfrm>
          <a:off x="496105" y="369705"/>
          <a:ext cx="902010" cy="90201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D804B-E992-43DD-A803-66BC0B67BE20}">
      <dsp:nvSpPr>
        <dsp:cNvPr id="0" name=""/>
        <dsp:cNvSpPr/>
      </dsp:nvSpPr>
      <dsp:spPr>
        <a:xfrm>
          <a:off x="1894222" y="700"/>
          <a:ext cx="4257195" cy="164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569" tIns="173569" rIns="173569" bIns="1735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Hypertext is text that links to other information. By clicking on a link in a hypertext document, a user can quickly jump to different content. Though hypertext is usually associated with Web pages</a:t>
          </a:r>
          <a:endParaRPr lang="en-US" sz="1600" b="1" i="0" u="none" strike="noStrike" kern="1200" cap="none" baseline="0" noProof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94222" y="700"/>
        <a:ext cx="4257195" cy="1640019"/>
      </dsp:txXfrm>
    </dsp:sp>
    <dsp:sp modelId="{D7865C79-4112-4C74-A9D7-A3C412E5A3EE}">
      <dsp:nvSpPr>
        <dsp:cNvPr id="0" name=""/>
        <dsp:cNvSpPr/>
      </dsp:nvSpPr>
      <dsp:spPr>
        <a:xfrm>
          <a:off x="0" y="2050724"/>
          <a:ext cx="6151418" cy="16400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26278-8AF0-435E-9C27-692B78643ED4}">
      <dsp:nvSpPr>
        <dsp:cNvPr id="0" name=""/>
        <dsp:cNvSpPr/>
      </dsp:nvSpPr>
      <dsp:spPr>
        <a:xfrm>
          <a:off x="496105" y="2419729"/>
          <a:ext cx="902010" cy="90201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34839-4E37-45F0-8529-E73502954639}">
      <dsp:nvSpPr>
        <dsp:cNvPr id="0" name=""/>
        <dsp:cNvSpPr/>
      </dsp:nvSpPr>
      <dsp:spPr>
        <a:xfrm>
          <a:off x="1894222" y="2050724"/>
          <a:ext cx="4257195" cy="164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569" tIns="173569" rIns="173569" bIns="1735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rPr>
            <a:t>Markup Language is a programming language which is used to make text more interactive and dynamic. It can turn text into a tables, list, images, etc</a:t>
          </a:r>
          <a:r>
            <a:rPr lang="en-US" sz="1800" b="1" kern="120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rPr>
            <a:t>.</a:t>
          </a:r>
        </a:p>
      </dsp:txBody>
      <dsp:txXfrm>
        <a:off x="1894222" y="2050724"/>
        <a:ext cx="4257195" cy="1640019"/>
      </dsp:txXfrm>
    </dsp:sp>
    <dsp:sp modelId="{5470550A-7DA6-4461-A057-2C2ACA90464F}">
      <dsp:nvSpPr>
        <dsp:cNvPr id="0" name=""/>
        <dsp:cNvSpPr/>
      </dsp:nvSpPr>
      <dsp:spPr>
        <a:xfrm>
          <a:off x="0" y="4100748"/>
          <a:ext cx="6151418" cy="16400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C62EC-53F4-4EC3-800F-933A528DF524}">
      <dsp:nvSpPr>
        <dsp:cNvPr id="0" name=""/>
        <dsp:cNvSpPr/>
      </dsp:nvSpPr>
      <dsp:spPr>
        <a:xfrm>
          <a:off x="496105" y="4469753"/>
          <a:ext cx="902010" cy="90201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13FE6-4FC5-4091-B323-33BA3F82EACA}">
      <dsp:nvSpPr>
        <dsp:cNvPr id="0" name=""/>
        <dsp:cNvSpPr/>
      </dsp:nvSpPr>
      <dsp:spPr>
        <a:xfrm>
          <a:off x="1894222" y="4100748"/>
          <a:ext cx="4257195" cy="1640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569" tIns="173569" rIns="173569" bIns="1735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>
              <a:latin typeface="Times New Roman" panose="02020603050405020304"/>
              <a:cs typeface="Times New Roman" panose="02020603050405020304"/>
            </a:rPr>
            <a:t>An HTML document is made of many HTML tags and each HTML tag contains different content</a:t>
          </a:r>
        </a:p>
      </dsp:txBody>
      <dsp:txXfrm>
        <a:off x="1894222" y="4100748"/>
        <a:ext cx="4257195" cy="16400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56BC2-40E0-49C5-A2FA-4CEC35202C03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7BBB7-B45E-42D7-B9A9-9BF5E927C6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7BBB7-B45E-42D7-B9A9-9BF5E927C6C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307340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1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51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4736" y="5410203"/>
            <a:ext cx="2743200" cy="365125"/>
          </a:xfrm>
        </p:spPr>
        <p:txBody>
          <a:bodyPr/>
          <a:lstStyle/>
          <a:p>
            <a:fld id="{B69D2489-9FCF-4CF5-8A4E-391A78B55CD6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3650" y="5410203"/>
            <a:ext cx="5124887" cy="365125"/>
          </a:xfrm>
        </p:spPr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4138" y="5410201"/>
            <a:ext cx="771089" cy="365125"/>
          </a:xfrm>
        </p:spPr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3" name="Rectangles 9"/>
          <p:cNvSpPr/>
          <p:nvPr/>
        </p:nvSpPr>
        <p:spPr>
          <a:xfrm>
            <a:off x="9464040" y="88266"/>
            <a:ext cx="2457027" cy="62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64" name="Rectangles 10"/>
          <p:cNvSpPr/>
          <p:nvPr/>
        </p:nvSpPr>
        <p:spPr>
          <a:xfrm>
            <a:off x="9364134" y="66040"/>
            <a:ext cx="2650913" cy="7035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5" name="Rectangles 9"/>
          <p:cNvSpPr/>
          <p:nvPr userDrawn="1"/>
        </p:nvSpPr>
        <p:spPr>
          <a:xfrm>
            <a:off x="9464040" y="88266"/>
            <a:ext cx="2457027" cy="62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21" name="Rectangles 10"/>
          <p:cNvSpPr/>
          <p:nvPr userDrawn="1"/>
        </p:nvSpPr>
        <p:spPr>
          <a:xfrm>
            <a:off x="9364134" y="66040"/>
            <a:ext cx="2650913" cy="7035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8280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012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565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8772" y="7184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3297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3241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98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41412" y="3360263"/>
            <a:ext cx="319524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4767" y="3363435"/>
            <a:ext cx="318527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682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M.Bhargavi|WT|CSE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104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3A4F-97C4-4AE8-B501-6A7FCEF7852D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384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0C66-8E75-4A43-B42B-705E9652C9D5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096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8"/>
            <a:ext cx="2743200" cy="365125"/>
          </a:xfrm>
        </p:spPr>
        <p:txBody>
          <a:bodyPr/>
          <a:lstStyle/>
          <a:p>
            <a:fld id="{56DBDF0C-AD56-493E-9E59-F41E7A8FA59C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6239309" cy="365125"/>
          </a:xfrm>
        </p:spPr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5883276"/>
            <a:ext cx="771089" cy="365125"/>
          </a:xfrm>
        </p:spPr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97037" y="103032"/>
            <a:ext cx="1940417" cy="506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0097037" y="103032"/>
            <a:ext cx="1940417" cy="506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639795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CF008-6053-4BA1-A44F-59DE54DABA3C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9455574" y="42546"/>
            <a:ext cx="2595033" cy="7042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s 6"/>
          <p:cNvSpPr/>
          <p:nvPr userDrawn="1"/>
        </p:nvSpPr>
        <p:spPr>
          <a:xfrm>
            <a:off x="9455574" y="42546"/>
            <a:ext cx="2595033" cy="7042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095931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7DB86-C529-45A0-9896-1AE90688CD6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6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537" y="2249486"/>
            <a:ext cx="45812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9323" y="2249485"/>
            <a:ext cx="457808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98B-0727-4D6C-9D43-296C628C9ABB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24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9E61-B416-47C6-B980-63C895E1126B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485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03E6-8A31-4E69-8665-CBA06750EEAC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04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2116-0F2F-4C14-B726-3B52411B02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52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500528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43822" y="609600"/>
            <a:ext cx="4603591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005285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1AE1-94F0-401C-BFEA-A95E1614BEEB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M.Bhargavi|WT|CSE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13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9051" y="1"/>
            <a:ext cx="12055699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99058-6AEA-4A7E-8145-126D797227DE}" type="datetime1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M.Bhargavi|WT|CSE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0AFB1-A794-4CB8-812C-1869E696D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8179" y="2103121"/>
            <a:ext cx="8764427" cy="1461136"/>
          </a:xfrm>
        </p:spPr>
        <p:txBody>
          <a:bodyPr>
            <a:normAutofit fontScale="90000"/>
          </a:bodyPr>
          <a:lstStyle/>
          <a:p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/>
              <a:t/>
            </a:r>
            <a:br>
              <a:rPr lang="en-US"/>
            </a:br>
            <a:r>
              <a:rPr lang="en-US" b="1"/>
              <a:t> 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Web Technology(16cs302)</a:t>
            </a:r>
            <a:r>
              <a:rPr lang="en-US"/>
              <a:t/>
            </a:r>
            <a:br>
              <a:rPr lang="en-US"/>
            </a:br>
            <a:endParaRPr lang="en-US" sz="3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869" y="4272454"/>
            <a:ext cx="4860434" cy="16711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Mrs.M.Bhargavi</a:t>
            </a:r>
          </a:p>
          <a:p>
            <a:r>
              <a:rPr lang="en-US" sz="24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Assistant Professor</a:t>
            </a:r>
          </a:p>
          <a:p>
            <a:r>
              <a:rPr lang="en-US" sz="24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EDepartment of CSE</a:t>
            </a:r>
          </a:p>
        </p:txBody>
      </p:sp>
      <p:pic>
        <p:nvPicPr>
          <p:cNvPr id="5" name="Picture 4" descr="Vignans-Foundation-for-Science-Technology-and-Rese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11" y="299720"/>
            <a:ext cx="6048375" cy="1905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463" y="1"/>
            <a:ext cx="8832098" cy="1372235"/>
          </a:xfrm>
        </p:spPr>
        <p:txBody>
          <a:bodyPr/>
          <a:lstStyle/>
          <a:p>
            <a:r>
              <a:rPr lang="en-US" b="1" u="sng">
                <a:solidFill>
                  <a:srgbClr val="FF0000"/>
                </a:solidFill>
              </a:rPr>
              <a:t>Web site</a:t>
            </a:r>
          </a:p>
        </p:txBody>
      </p:sp>
      <p:pic>
        <p:nvPicPr>
          <p:cNvPr id="5" name="Content Placeholder 4" descr="Captur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092" y="1372236"/>
            <a:ext cx="6210935" cy="5034915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4" y="261258"/>
            <a:ext cx="7582426" cy="915398"/>
          </a:xfrm>
        </p:spPr>
        <p:txBody>
          <a:bodyPr>
            <a:normAutofit fontScale="90000"/>
          </a:bodyPr>
          <a:lstStyle/>
          <a:p>
            <a:r>
              <a:rPr lang="en-US" b="1" u="sng"/>
              <a:t>Web server and Web browser</a:t>
            </a:r>
          </a:p>
        </p:txBody>
      </p:sp>
      <p:pic>
        <p:nvPicPr>
          <p:cNvPr id="5" name="Content Placeholder 4" descr="webserver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709" y="1409759"/>
            <a:ext cx="3327400" cy="439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49" y="3341068"/>
            <a:ext cx="3069770" cy="3280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4388" y="1176656"/>
            <a:ext cx="654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Web Server</a:t>
            </a:r>
            <a:r>
              <a:rPr lang="en-IN" dirty="0" smtClean="0">
                <a:solidFill>
                  <a:schemeClr val="bg1"/>
                </a:solidFill>
              </a:rPr>
              <a:t>: A special high end system that hosts a website on the internet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Web Browser: </a:t>
            </a:r>
            <a:r>
              <a:rPr lang="en-IN" dirty="0" smtClean="0">
                <a:solidFill>
                  <a:schemeClr val="bg1"/>
                </a:solidFill>
              </a:rPr>
              <a:t>It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is an application for accessing the </a:t>
            </a:r>
            <a:r>
              <a:rPr lang="en-IN" dirty="0" err="1" smtClean="0">
                <a:solidFill>
                  <a:schemeClr val="bg1"/>
                </a:solidFill>
              </a:rPr>
              <a:t>worls</a:t>
            </a:r>
            <a:r>
              <a:rPr lang="en-IN" dirty="0" smtClean="0">
                <a:solidFill>
                  <a:schemeClr val="bg1"/>
                </a:solidFill>
              </a:rPr>
              <a:t> wide web.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0.18217 L -0.18333 -0.3023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2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00"/>
                </a:solidFill>
              </a:rPr>
              <a:t>Course Description and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5" y="2160906"/>
            <a:ext cx="5890006" cy="3880485"/>
          </a:xfrm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course offers the basic concepts used to develop static web pages and it also provides knowledge of Internet programming concepts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course is to build web applications using client side scripting languages and server side script languages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29" y="630621"/>
            <a:ext cx="9273532" cy="1040523"/>
          </a:xfrm>
        </p:spPr>
        <p:txBody>
          <a:bodyPr/>
          <a:lstStyle/>
          <a:p>
            <a:r>
              <a:rPr lang="en-US" b="1">
                <a:solidFill>
                  <a:srgbClr val="FFFF00"/>
                </a:solidFill>
              </a:rPr>
              <a:t>Course Outcomes: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08" y="1844565"/>
            <a:ext cx="8672536" cy="41968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    Develop a dynamic webpage using Java script and     	            	DHTML.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    connect a Java program to a DBMS and perform     		 operations on DBMS table.</a:t>
            </a: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CO3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server side Java application using Servlet to catch form data    	sent from client, process it and store it in the database.</a:t>
            </a: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CO4</a:t>
            </a: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server side Java application using JSP to catch form  data sent   	from client and store it in the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0061" y="1136469"/>
            <a:ext cx="7429499" cy="4310742"/>
          </a:xfrm>
        </p:spPr>
        <p:txBody>
          <a:bodyPr/>
          <a:lstStyle/>
          <a:p>
            <a:pPr marL="0" indent="0">
              <a:buNone/>
            </a:pPr>
            <a:endParaRPr 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</a:t>
            </a:r>
            <a:r>
              <a:rPr lang="en-US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71801" y="838201"/>
            <a:ext cx="7046595" cy="1249680"/>
          </a:xfrm>
        </p:spPr>
        <p:txBody>
          <a:bodyPr/>
          <a:lstStyle/>
          <a:p>
            <a:r>
              <a:rPr lang="en-US" u="sng"/>
              <a:t>UNIT-1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087881" y="2636521"/>
            <a:ext cx="6019800" cy="1914525"/>
          </a:xfrm>
        </p:spPr>
        <p:txBody>
          <a:bodyPr>
            <a:normAutofit/>
          </a:bodyPr>
          <a:lstStyle/>
          <a:p>
            <a:r>
              <a:rPr lang="en-US" sz="3200" b="1" u="sng">
                <a:solidFill>
                  <a:srgbClr val="FF0000"/>
                </a:solidFill>
              </a:rPr>
              <a:t>Introduction to HTML and Java 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4023360"/>
            <a:ext cx="609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 err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Mrs.M.Bhargavi</a:t>
            </a:r>
            <a:endParaRPr lang="en-US" sz="2400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Assistant Professor</a:t>
            </a:r>
          </a:p>
          <a:p>
            <a:r>
              <a:rPr lang="en-US" sz="2400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Department of CSE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ages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595959">
                  <a:alpha val="100000"/>
                </a:srgbClr>
              </a:clrFrom>
              <a:clrTo>
                <a:srgbClr val="595959">
                  <a:alpha val="100000"/>
                  <a:alpha val="0"/>
                </a:srgbClr>
              </a:clrTo>
            </a:clrChange>
            <a:lum bright="-12000" contrast="6000"/>
          </a:blip>
          <a:stretch>
            <a:fillRect/>
          </a:stretch>
        </p:blipFill>
        <p:spPr>
          <a:xfrm>
            <a:off x="2541322" y="-1628984"/>
            <a:ext cx="9095740" cy="6690360"/>
          </a:xfrm>
          <a:prstGeom prst="rect">
            <a:avLst/>
          </a:prstGeom>
        </p:spPr>
      </p:pic>
      <p:graphicFrame>
        <p:nvGraphicFramePr>
          <p:cNvPr id="7" name="Diagram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74107"/>
              </p:ext>
            </p:extLst>
          </p:nvPr>
        </p:nvGraphicFramePr>
        <p:xfrm>
          <a:off x="4175" y="1464007"/>
          <a:ext cx="5646420" cy="5038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767205" y="93980"/>
            <a:ext cx="7371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Objectives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813561" y="2249806"/>
          <a:ext cx="6309360" cy="3541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200" y="192406"/>
            <a:ext cx="2590800" cy="175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21590"/>
            <a:ext cx="7429500" cy="1418590"/>
          </a:xfrm>
        </p:spPr>
        <p:txBody>
          <a:bodyPr/>
          <a:lstStyle/>
          <a:p>
            <a:r>
              <a:rPr lang="en-US" b="1" u="sng"/>
              <a:t>HTML,CSS and JS</a:t>
            </a:r>
          </a:p>
        </p:txBody>
      </p:sp>
      <p:pic>
        <p:nvPicPr>
          <p:cNvPr id="5" name="Content Placeholder 4" descr="htmlcssj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2011" y="722830"/>
            <a:ext cx="3289300" cy="512318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" name="Picture 2" descr="htmlcssjs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06" y="1430426"/>
            <a:ext cx="3582035" cy="5123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14583 0.002593 " pathEditMode="relative" ptsTypes="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82881"/>
            <a:ext cx="6347713" cy="560573"/>
          </a:xfrm>
        </p:spPr>
        <p:txBody>
          <a:bodyPr>
            <a:normAutofit fontScale="90000"/>
          </a:bodyPr>
          <a:lstStyle/>
          <a:p>
            <a:r>
              <a:rPr lang="en-US" b="1" u="sng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246" y="1733551"/>
            <a:ext cx="5158105" cy="4514215"/>
          </a:xfrm>
          <a:blipFill>
            <a:blip r:embed="rId3"/>
            <a:tile tx="0" ty="0" sx="100000" sy="100000" flip="none" algn="tl"/>
          </a:blipFill>
          <a:effectLst>
            <a:glow rad="228600">
              <a:schemeClr val="accent4">
                <a:satMod val="175000"/>
                <a:alpha val="40000"/>
              </a:schemeClr>
            </a:glow>
            <a:innerShdw blurRad="63500" dist="50800" dir="10800000">
              <a:srgbClr val="FF0000">
                <a:alpha val="50000"/>
              </a:srgbClr>
            </a:innerShdw>
            <a:softEdge rad="12700"/>
          </a:effectLst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stands for Hyper Text Markup Language</a:t>
            </a:r>
          </a:p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is the standard markup language for creating Web pages</a:t>
            </a:r>
          </a:p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describes the structure of a Web page</a:t>
            </a:r>
          </a:p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consists of a series of elements</a:t>
            </a:r>
          </a:p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elements tell the browser how to display the content</a:t>
            </a:r>
          </a:p>
        </p:txBody>
      </p:sp>
      <p:pic>
        <p:nvPicPr>
          <p:cNvPr id="6" name="Picture 5" descr="htm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1" y="182880"/>
            <a:ext cx="2929255" cy="120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Web Technology?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81786"/>
            <a:ext cx="6347460" cy="4459605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unnam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59" y="2434749"/>
            <a:ext cx="4737100" cy="3268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5576" y="2097088"/>
            <a:ext cx="4222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Web technology refers to the way the computers communicate with each other using </a:t>
            </a:r>
            <a:r>
              <a:rPr lang="en-IN" b="1" dirty="0" err="1" smtClean="0">
                <a:solidFill>
                  <a:schemeClr val="bg1"/>
                </a:solidFill>
              </a:rPr>
              <a:t>markup</a:t>
            </a:r>
            <a:r>
              <a:rPr lang="en-IN" b="1" dirty="0" smtClean="0">
                <a:solidFill>
                  <a:schemeClr val="bg1"/>
                </a:solidFill>
              </a:rPr>
              <a:t>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It is the communication across the </a:t>
            </a:r>
            <a:r>
              <a:rPr lang="en-IN" b="1" dirty="0" err="1" smtClean="0">
                <a:solidFill>
                  <a:schemeClr val="bg1"/>
                </a:solidFill>
              </a:rPr>
              <a:t>web,create</a:t>
            </a:r>
            <a:r>
              <a:rPr lang="en-IN" b="1" dirty="0" smtClean="0">
                <a:solidFill>
                  <a:schemeClr val="bg1"/>
                </a:solidFill>
              </a:rPr>
              <a:t> and deliver or manage web content using hypertext </a:t>
            </a:r>
            <a:r>
              <a:rPr lang="en-IN" b="1" dirty="0" err="1" smtClean="0">
                <a:solidFill>
                  <a:schemeClr val="bg1"/>
                </a:solidFill>
              </a:rPr>
              <a:t>markup</a:t>
            </a:r>
            <a:r>
              <a:rPr lang="en-IN" b="1" dirty="0" smtClean="0">
                <a:solidFill>
                  <a:schemeClr val="bg1"/>
                </a:solidFill>
              </a:rPr>
              <a:t> language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012" y="665018"/>
            <a:ext cx="2776451" cy="513726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Hyper Text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Markup Language</a:t>
            </a:r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</p:nvPr>
        </p:nvGraphicFramePr>
        <p:xfrm>
          <a:off x="4400204" y="665019"/>
          <a:ext cx="6151418" cy="574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DD2B1CF-07B3-40BF-AF20-07B0B895A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graphicEl>
                                              <a:dgm id="{1DD2B1CF-07B3-40BF-AF20-07B0B895A7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graphicEl>
                                              <a:dgm id="{1DD2B1CF-07B3-40BF-AF20-07B0B895A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graphicEl>
                                              <a:dgm id="{1DD2B1CF-07B3-40BF-AF20-07B0B895A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9A5101E-D6FD-4AC2-9226-8D2A0A51D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graphicEl>
                                              <a:dgm id="{59A5101E-D6FD-4AC2-9226-8D2A0A51D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graphicEl>
                                              <a:dgm id="{59A5101E-D6FD-4AC2-9226-8D2A0A51D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graphicEl>
                                              <a:dgm id="{59A5101E-D6FD-4AC2-9226-8D2A0A51D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21D804B-E992-43DD-A803-66BC0B67B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graphicEl>
                                              <a:dgm id="{421D804B-E992-43DD-A803-66BC0B67B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graphicEl>
                                              <a:dgm id="{421D804B-E992-43DD-A803-66BC0B67B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graphicEl>
                                              <a:dgm id="{421D804B-E992-43DD-A803-66BC0B67B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7865C79-4112-4C74-A9D7-A3C412E5A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graphicEl>
                                              <a:dgm id="{D7865C79-4112-4C74-A9D7-A3C412E5A3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graphicEl>
                                              <a:dgm id="{D7865C79-4112-4C74-A9D7-A3C412E5A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graphicEl>
                                              <a:dgm id="{D7865C79-4112-4C74-A9D7-A3C412E5A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0426278-8AF0-435E-9C27-692B78643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graphicEl>
                                              <a:dgm id="{40426278-8AF0-435E-9C27-692B78643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graphicEl>
                                              <a:dgm id="{40426278-8AF0-435E-9C27-692B78643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graphicEl>
                                              <a:dgm id="{40426278-8AF0-435E-9C27-692B78643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1334839-4E37-45F0-8529-E73502954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graphicEl>
                                              <a:dgm id="{21334839-4E37-45F0-8529-E735029546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graphicEl>
                                              <a:dgm id="{21334839-4E37-45F0-8529-E73502954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21334839-4E37-45F0-8529-E73502954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470550A-7DA6-4461-A057-2C2ACA904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graphicEl>
                                              <a:dgm id="{5470550A-7DA6-4461-A057-2C2ACA904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graphicEl>
                                              <a:dgm id="{5470550A-7DA6-4461-A057-2C2ACA904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graphicEl>
                                              <a:dgm id="{5470550A-7DA6-4461-A057-2C2ACA904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BAC62EC-53F4-4EC3-800F-933A528DF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graphicEl>
                                              <a:dgm id="{9BAC62EC-53F4-4EC3-800F-933A528DF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graphicEl>
                                              <a:dgm id="{9BAC62EC-53F4-4EC3-800F-933A528DF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graphicEl>
                                              <a:dgm id="{9BAC62EC-53F4-4EC3-800F-933A528DF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F313FE6-4FC5-4091-B323-33BA3F82E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CF313FE6-4FC5-4091-B323-33BA3F82E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CF313FE6-4FC5-4091-B323-33BA3F82E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graphicEl>
                                              <a:dgm id="{CF313FE6-4FC5-4091-B323-33BA3F82E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/>
        </p:bldSub>
      </p:bldGraphic>
      <p:bldGraphic spid="15" grpI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6347460" cy="373380"/>
          </a:xfrm>
        </p:spPr>
        <p:txBody>
          <a:bodyPr>
            <a:normAutofit fontScale="90000"/>
          </a:bodyPr>
          <a:lstStyle/>
          <a:p>
            <a:r>
              <a:rPr lang="en-US" b="1" u="sng">
                <a:sym typeface="+mn-ea"/>
              </a:rPr>
              <a:t>Structure of HTML document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485" y="1497965"/>
            <a:ext cx="5792470" cy="510667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/>
              <a:t>&lt;html&gt; </a:t>
            </a:r>
          </a:p>
          <a:p>
            <a:pPr marL="0" indent="0">
              <a:buNone/>
            </a:pPr>
            <a:r>
              <a:rPr lang="en-US"/>
              <a:t>      &lt;head&gt;</a:t>
            </a:r>
          </a:p>
          <a:p>
            <a:pPr marL="0" indent="0">
              <a:buNone/>
            </a:pPr>
            <a:r>
              <a:rPr lang="en-US"/>
              <a:t>        &lt;title&gt;title of web page&lt;/title&gt;</a:t>
            </a:r>
          </a:p>
          <a:p>
            <a:pPr marL="0" indent="0">
              <a:buNone/>
            </a:pPr>
            <a:r>
              <a:rPr lang="en-US"/>
              <a:t>      &lt;head&gt;</a:t>
            </a:r>
          </a:p>
          <a:p>
            <a:pPr marL="0" indent="0">
              <a:buNone/>
            </a:pPr>
            <a:r>
              <a:rPr lang="en-US"/>
              <a:t>      </a:t>
            </a:r>
          </a:p>
          <a:p>
            <a:pPr marL="0" indent="0">
              <a:buNone/>
            </a:pPr>
            <a:r>
              <a:rPr lang="en-US"/>
              <a:t>      &lt;body&gt;</a:t>
            </a:r>
          </a:p>
          <a:p>
            <a:pPr marL="0" indent="0">
              <a:buNone/>
            </a:pPr>
            <a:r>
              <a:rPr lang="en-US"/>
              <a:t>             Content of the page</a:t>
            </a:r>
          </a:p>
          <a:p>
            <a:pPr marL="0" indent="0">
              <a:buNone/>
            </a:pPr>
            <a:r>
              <a:rPr lang="en-US"/>
              <a:t>       &lt;/body&gt;</a:t>
            </a:r>
          </a:p>
          <a:p>
            <a:pPr marL="0" indent="0">
              <a:buNone/>
            </a:pPr>
            <a:r>
              <a:rPr lang="en-US"/>
              <a:t>&lt;/html&gt;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785110" y="1608455"/>
            <a:ext cx="965200" cy="14859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1882776" y="2164716"/>
            <a:ext cx="250825" cy="1334135"/>
          </a:xfrm>
          <a:prstGeom prst="leftBrace">
            <a:avLst>
              <a:gd name="adj1" fmla="val 0"/>
              <a:gd name="adj2" fmla="val 5130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409950" y="3498851"/>
            <a:ext cx="789940" cy="1581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750311" y="1445261"/>
            <a:ext cx="6388735" cy="47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803015" y="1497965"/>
            <a:ext cx="633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&lt;html&gt; tag indicates that this page is written using html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6918326" y="2340611"/>
            <a:ext cx="104775" cy="71945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085330" y="2621281"/>
            <a:ext cx="386080" cy="158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7488556" y="2498725"/>
            <a:ext cx="3001645" cy="47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7488555" y="2498726"/>
            <a:ext cx="2650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&lt;title&gt;tag contains web page title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4199891" y="3270885"/>
            <a:ext cx="6020435" cy="5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270376" y="3323590"/>
            <a:ext cx="5897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&lt;head&gt;tag contains info about web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5481320" y="4463415"/>
            <a:ext cx="298450" cy="135255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937886" y="5043170"/>
            <a:ext cx="649605" cy="193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744971" y="4763135"/>
            <a:ext cx="3545205" cy="1052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797676" y="4817110"/>
            <a:ext cx="3439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&lt;body&gt; tag contains the content of web page 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2848611" y="6005195"/>
            <a:ext cx="75565" cy="5969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048001" y="6289676"/>
            <a:ext cx="755015" cy="175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3952241" y="6139816"/>
            <a:ext cx="5898515" cy="42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987801" y="6193790"/>
            <a:ext cx="582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&lt;/html&gt; marks end of the web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10" grpId="0"/>
      <p:bldP spid="10" grpId="1"/>
      <p:bldP spid="11" grpId="0" bldLvl="0" animBg="1"/>
      <p:bldP spid="11" grpId="1" animBg="1"/>
      <p:bldP spid="12" grpId="0" animBg="1"/>
      <p:bldP spid="12" grpId="1" animBg="1"/>
      <p:bldP spid="14" grpId="0"/>
      <p:bldP spid="14" grpId="1"/>
      <p:bldP spid="18" grpId="0"/>
      <p:bldP spid="18" grpId="1"/>
      <p:bldP spid="19" grpId="0" bldLvl="0" animBg="1"/>
      <p:bldP spid="19" grpId="1" animBg="1"/>
      <p:bldP spid="20" grpId="0" bldLvl="0" animBg="1"/>
      <p:bldP spid="20" grpId="1" animBg="1"/>
      <p:bldP spid="22" grpId="0"/>
      <p:bldP spid="22" grpId="1"/>
      <p:bldP spid="23" grpId="0" bldLvl="0" animBg="1"/>
      <p:bldP spid="23" grpId="1" animBg="1"/>
      <p:bldP spid="24" grpId="0" bldLvl="0" animBg="1"/>
      <p:bldP spid="24" grpId="1" animBg="1"/>
      <p:bldP spid="26" grpId="0"/>
      <p:bldP spid="2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250190"/>
            <a:ext cx="7429500" cy="1192530"/>
          </a:xfrm>
        </p:spPr>
        <p:txBody>
          <a:bodyPr/>
          <a:lstStyle/>
          <a:p>
            <a:r>
              <a:rPr kumimoji="1" lang="en-US" b="1" u="sng">
                <a:solidFill>
                  <a:srgbClr val="FF0000"/>
                </a:solidFill>
              </a:rPr>
              <a:t>HTML Tags</a:t>
            </a:r>
            <a:endParaRPr 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9" y="1442435"/>
            <a:ext cx="5044226" cy="459892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Tag is nothing but a word declared with in angular brackets(&lt; &gt;).</a:t>
            </a:r>
          </a:p>
          <a:p>
            <a:pPr algn="just">
              <a:lnSpc>
                <a:spcPct val="110000"/>
              </a:lnSpc>
            </a:pP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HTML tags are like keywords which defines that how web browser will format and display the content. </a:t>
            </a:r>
          </a:p>
          <a:p>
            <a:pPr algn="just">
              <a:lnSpc>
                <a:spcPct val="110000"/>
              </a:lnSpc>
            </a:pP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HTML tags are predefined tags which are </a:t>
            </a:r>
            <a:r>
              <a:rPr lang="en-US" sz="2000" dirty="0" smtClean="0">
                <a:latin typeface="Times New Roman" panose="02020603050405020304"/>
                <a:ea typeface="+mn-lt"/>
                <a:cs typeface="+mn-lt"/>
              </a:rPr>
              <a:t>not </a:t>
            </a:r>
            <a:r>
              <a:rPr lang="en-US" sz="2000" dirty="0" smtClean="0">
                <a:latin typeface="Times New Roman" panose="02020603050405020304"/>
                <a:ea typeface="+mn-lt"/>
                <a:cs typeface="+mn-lt"/>
              </a:rPr>
              <a:t>case </a:t>
            </a: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sensitive in nature.</a:t>
            </a:r>
          </a:p>
          <a:p>
            <a:pPr algn="just">
              <a:lnSpc>
                <a:spcPct val="110000"/>
              </a:lnSpc>
            </a:pPr>
            <a:r>
              <a:rPr lang="en-US" sz="2000" dirty="0">
                <a:latin typeface="Times New Roman" panose="02020603050405020304"/>
                <a:ea typeface="+mn-lt"/>
                <a:cs typeface="+mn-lt"/>
              </a:rPr>
              <a:t>HTML tags contain three main parts: </a:t>
            </a:r>
            <a:endParaRPr lang="en-US" sz="2000" dirty="0">
              <a:latin typeface="Times New Roman" panose="02020603050405020304"/>
              <a:ea typeface="+mn-lt"/>
              <a:cs typeface="Times New Roman" panose="02020603050405020304"/>
            </a:endParaRPr>
          </a:p>
          <a:p>
            <a:pPr marL="440690" lvl="1" indent="-34290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/>
                <a:ea typeface="+mn-lt"/>
                <a:cs typeface="+mn-lt"/>
              </a:rPr>
              <a:t>opening tag</a:t>
            </a:r>
            <a:endParaRPr lang="en-US" dirty="0">
              <a:latin typeface="Times New Roman" panose="02020603050405020304"/>
              <a:ea typeface="+mn-lt"/>
              <a:cs typeface="Times New Roman" panose="02020603050405020304"/>
            </a:endParaRPr>
          </a:p>
          <a:p>
            <a:pPr marL="440690" lvl="1" indent="-34290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/>
                <a:ea typeface="+mn-lt"/>
                <a:cs typeface="+mn-lt"/>
              </a:rPr>
              <a:t>content </a:t>
            </a:r>
            <a:endParaRPr lang="en-US" dirty="0">
              <a:latin typeface="Times New Roman" panose="02020603050405020304"/>
              <a:ea typeface="+mn-lt"/>
              <a:cs typeface="Times New Roman" panose="02020603050405020304"/>
            </a:endParaRPr>
          </a:p>
          <a:p>
            <a:pPr marL="440690" lvl="1" indent="-34290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/>
                <a:ea typeface="+mn-lt"/>
                <a:cs typeface="+mn-lt"/>
              </a:rPr>
              <a:t>closing tag. </a:t>
            </a:r>
            <a:endParaRPr lang="en-US" dirty="0"/>
          </a:p>
        </p:txBody>
      </p:sp>
      <p:pic>
        <p:nvPicPr>
          <p:cNvPr id="5" name="Picture 3" descr="A picture containing drawing&#10;&#10;Description automatically generated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7260" y="-3611"/>
            <a:ext cx="3240741" cy="6864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html_element_breakdown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1080" y="1403986"/>
            <a:ext cx="6592570" cy="377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379663" y="2266633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554311" y="2110628"/>
            <a:ext cx="6348413" cy="2139401"/>
            <a:chOff x="1030310" y="2110627"/>
            <a:chExt cx="6348413" cy="2139401"/>
          </a:xfrm>
        </p:grpSpPr>
        <p:sp>
          <p:nvSpPr>
            <p:cNvPr id="6" name="Rectangle 5"/>
            <p:cNvSpPr/>
            <p:nvPr/>
          </p:nvSpPr>
          <p:spPr>
            <a:xfrm>
              <a:off x="3271235" y="2110627"/>
              <a:ext cx="1674253" cy="51549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HTML Tags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0310" y="3656655"/>
              <a:ext cx="1519707" cy="5933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Paired Tags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71235" y="3656655"/>
              <a:ext cx="1674253" cy="59337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Unpaired Tags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66706" y="3656655"/>
              <a:ext cx="1712017" cy="59337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Self closing Tags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08361" y="2626119"/>
              <a:ext cx="0" cy="593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51527" y="3219718"/>
              <a:ext cx="477806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751527" y="3219718"/>
              <a:ext cx="0" cy="43693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088188" y="3219718"/>
              <a:ext cx="33052" cy="4655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9" idx="0"/>
            </p:cNvCxnSpPr>
            <p:nvPr/>
          </p:nvCxnSpPr>
          <p:spPr>
            <a:xfrm flipH="1">
              <a:off x="6522715" y="3219718"/>
              <a:ext cx="6874" cy="43693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"/>
            <a:ext cx="6347713" cy="721217"/>
          </a:xfrm>
        </p:spPr>
        <p:txBody>
          <a:bodyPr/>
          <a:lstStyle/>
          <a:p>
            <a:r>
              <a:rPr lang="en-US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9" y="721218"/>
            <a:ext cx="6963179" cy="5320147"/>
          </a:xfrm>
        </p:spPr>
        <p:txBody>
          <a:bodyPr/>
          <a:lstStyle/>
          <a:p>
            <a:r>
              <a:rPr lang="en-US" sz="2000" u="sng" dirty="0">
                <a:solidFill>
                  <a:srgbClr val="E618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Paired </a:t>
            </a:r>
            <a:r>
              <a:rPr lang="en-US" sz="2000" u="sng" dirty="0" err="1">
                <a:solidFill>
                  <a:srgbClr val="E618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Tags: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an opening tag and a closing tag as its companion tag.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HTML Paired tag starts with an opening tag, which is the tag name enclosed inside the angle brackets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Unpaired </a:t>
            </a:r>
            <a:r>
              <a:rPr lang="en-US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Tags: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has an opening tag and does not have a closing tag or a companion tag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97" y="2597607"/>
            <a:ext cx="3410426" cy="81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96" y="5042921"/>
            <a:ext cx="5344271" cy="12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closing </a:t>
            </a:r>
            <a:r>
              <a:rPr lang="en-US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:Self-Closing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Tags are those HTML tags that do not have a partner tag, where the first tag is the only necessary tag that is valid for the formatting.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64" y="3700614"/>
            <a:ext cx="4763165" cy="800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0330"/>
            <a:ext cx="6347460" cy="1109980"/>
          </a:xfr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rmAutofit/>
          </a:bodyPr>
          <a:lstStyle/>
          <a:p>
            <a:r>
              <a:rPr lang="en-US" b="1" u="sng" dirty="0"/>
              <a:t>HTML Text Formatting Elements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818005" y="1194435"/>
          <a:ext cx="5662930" cy="4875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bold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&lt;em&gt;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emphasized text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&lt;i&gt;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part of text in an alternate voice or mood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&lt;small&gt;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smaller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&lt;strong&gt;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important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&lt;sub&gt;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subscripted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&lt;sup&gt;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superscripted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&lt;ins&gt;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inserted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deleted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&lt;mark&gt;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marked/highlighted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786" y="40006"/>
            <a:ext cx="7973695" cy="2056765"/>
          </a:xfrm>
        </p:spPr>
        <p:txBody>
          <a:bodyPr/>
          <a:lstStyle/>
          <a:p>
            <a:r>
              <a:rPr lang="en-US"/>
              <a:t>Examples</a:t>
            </a:r>
          </a:p>
        </p:txBody>
      </p:sp>
      <p:pic>
        <p:nvPicPr>
          <p:cNvPr id="5" name="Content Placeholder 4" descr="html-text-formatti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1509" y="1562917"/>
            <a:ext cx="6347460" cy="4981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7811"/>
            <a:ext cx="6347460" cy="286385"/>
          </a:xfrm>
        </p:spPr>
        <p:txBody>
          <a:bodyPr>
            <a:normAutofit fontScale="90000"/>
          </a:bodyPr>
          <a:lstStyle/>
          <a:p>
            <a:r>
              <a:rPr lang="en-US" sz="2400" b="1" u="sng" dirty="0">
                <a:solidFill>
                  <a:srgbClr val="E618E4"/>
                </a:solidFill>
              </a:rPr>
              <a:t>Heading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9980" y="2003426"/>
            <a:ext cx="7429500" cy="3787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&lt;h1&gt;Heading 1&lt;/h1&gt;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&lt;h2&gt;Heading 2&lt;/h2&gt;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&lt;h3&gt;Heading 3&lt;/h3&gt;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&lt;h4&gt;Heading 4&lt;/h4&gt;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&lt;h5&gt;Heading 5&lt;/h5&gt;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&lt;h6&gt;Heading 6&lt;/h6&gt;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41431" y="762635"/>
            <a:ext cx="6065948" cy="1014730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headings are defined with  </a:t>
            </a:r>
            <a:r>
              <a:rPr lang="en-US" alt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&lt;h1&gt;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 </a:t>
            </a:r>
            <a:r>
              <a:rPr lang="en-US" alt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&lt;h6&gt;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tags.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&lt;h1&gt;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defines the most important heading. </a:t>
            </a:r>
            <a:r>
              <a:rPr lang="en-US" alt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&lt;h6&gt;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defines the least important heading.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34" y="2626956"/>
            <a:ext cx="2196941" cy="327407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0"/>
            <a:ext cx="5979459" cy="6629400"/>
          </a:xfrm>
        </p:spPr>
        <p:txBody>
          <a:bodyPr>
            <a:normAutofit fontScale="92500"/>
          </a:bodyPr>
          <a:lstStyle/>
          <a:p>
            <a:pPr algn="just">
              <a:buNone/>
            </a:pPr>
            <a:r>
              <a:rPr lang="en-US" u="sng" dirty="0">
                <a:solidFill>
                  <a:srgbClr val="C00000"/>
                </a:solidFill>
              </a:rPr>
              <a:t>Internet: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Internet is a global network that connects billions of computers all over the world 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 network of networks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links different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organizations,institutions,gov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offices,home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users to share info among large group of users</a:t>
            </a:r>
          </a:p>
          <a:p>
            <a:pPr algn="just">
              <a:buNone/>
            </a:pPr>
            <a:r>
              <a:rPr lang="en-US" u="sng" dirty="0">
                <a:solidFill>
                  <a:srgbClr val="C00000"/>
                </a:solidFill>
              </a:rPr>
              <a:t>Internet service provider</a:t>
            </a:r>
            <a:endParaRPr lang="en-US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An Internet service provider (ISP) is a company that provides web access to both businesses and consumers.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ISPs may also provide other services such as email services, domain registration, web hosting, and browser services.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E:\BCI\giph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304800"/>
            <a:ext cx="2571750" cy="1752600"/>
          </a:xfrm>
          <a:prstGeom prst="rect">
            <a:avLst/>
          </a:prstGeom>
          <a:noFill/>
        </p:spPr>
      </p:pic>
      <p:pic>
        <p:nvPicPr>
          <p:cNvPr id="6" name="Picture 2" descr="C:\Users\vignan\Desktop\O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09800"/>
            <a:ext cx="388620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8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180341"/>
            <a:ext cx="7429500" cy="1091565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HTML &lt;a&gt; 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710" y="973456"/>
            <a:ext cx="6610350" cy="5067935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&lt;a&gt; tag defines a hyperlink, which is used to link from one page to another.</a:t>
            </a:r>
          </a:p>
          <a:p>
            <a:pPr>
              <a:lnSpc>
                <a:spcPct val="85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attribute of the &lt;a&gt; element is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attribute, which indicates the link's destination.</a:t>
            </a:r>
          </a:p>
          <a:p>
            <a:pPr>
              <a:lnSpc>
                <a:spcPct val="85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links will appear as follows in all browsers:</a:t>
            </a:r>
          </a:p>
          <a:p>
            <a:pPr>
              <a:lnSpc>
                <a:spcPct val="85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unvisited link is underlined and blue</a:t>
            </a:r>
          </a:p>
          <a:p>
            <a:pPr>
              <a:lnSpc>
                <a:spcPct val="8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visited link is underlined and purple</a:t>
            </a:r>
          </a:p>
          <a:p>
            <a:pPr>
              <a:lnSpc>
                <a:spcPct val="8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active link is underlined and 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09" y="671887"/>
            <a:ext cx="2324424" cy="1676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180340"/>
            <a:ext cx="7429500" cy="137287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190" y="1355090"/>
            <a:ext cx="4518660" cy="4686300"/>
          </a:xfrm>
        </p:spPr>
        <p:txBody>
          <a:bodyPr>
            <a:normAutofit fontScale="95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&lt;h1&gt;The a element&lt;/h1&gt;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=“F:\New folder"&gt;Anchor Tag&lt;/a&gt;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&lt;/body&gt;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&lt;/html&gt;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244215" y="2096455"/>
            <a:ext cx="38637" cy="43561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2690" y="2160906"/>
            <a:ext cx="264160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a element</a:t>
            </a:r>
            <a:endParaRPr lang="en-US"/>
          </a:p>
          <a:p>
            <a:endParaRPr lang="en-US"/>
          </a:p>
          <a:p>
            <a:r>
              <a:rPr lang="en-US" sz="2800" b="1" u="sng">
                <a:solidFill>
                  <a:schemeClr val="bg1"/>
                </a:solidFill>
              </a:rPr>
              <a:t>Anchor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161925"/>
            <a:ext cx="7429500" cy="1074420"/>
          </a:xfrm>
        </p:spPr>
        <p:txBody>
          <a:bodyPr/>
          <a:lstStyle/>
          <a:p>
            <a:r>
              <a:rPr lang="en-US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006" y="1018540"/>
            <a:ext cx="6663055" cy="50228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target Attribute</a:t>
            </a:r>
            <a:endParaRPr lang="en-US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This attribute is used to specify the location where linked document is opened.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Option</a:t>
            </a:r>
            <a:r>
              <a:rPr lang="en-US" dirty="0">
                <a:solidFill>
                  <a:srgbClr val="E618E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Description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_blank		Opens the linked document in a new 		            window or tab.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_self		Opens the linked document in the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same frame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71476"/>
            <a:ext cx="6347460" cy="5669915"/>
          </a:xfrm>
        </p:spPr>
        <p:txBody>
          <a:bodyPr>
            <a:normAutofit/>
          </a:bodyPr>
          <a:lstStyle/>
          <a:p>
            <a:pPr marL="0" lvl="3" indent="0">
              <a:lnSpc>
                <a:spcPct val="90000"/>
              </a:lnSpc>
              <a:buNone/>
              <a:defRPr/>
            </a:pPr>
            <a:r>
              <a:rPr lang="en-US" altLang="en-US" sz="2400" u="sng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Font Tag: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3">
              <a:lnSpc>
                <a:spcPct val="90000"/>
              </a:lnSpc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is used to change style of specific text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>
              <a:lnSpc>
                <a:spcPct val="90000"/>
              </a:lnSpc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&lt;font face=“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verdana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  size=“20”    color=“blue”&gt;Web Technologies &lt;/font&gt;</a:t>
            </a:r>
          </a:p>
          <a:p>
            <a:pPr marL="0" lvl="3">
              <a:lnSpc>
                <a:spcPct val="90000"/>
              </a:lnSpc>
              <a:buNone/>
              <a:defRPr/>
            </a:pP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>
              <a:lnSpc>
                <a:spcPct val="90000"/>
              </a:lnSpc>
              <a:buNone/>
              <a:defRPr/>
            </a:pP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>
              <a:lnSpc>
                <a:spcPct val="90000"/>
              </a:lnSpc>
              <a:buNone/>
              <a:defRPr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>
              <a:lnSpc>
                <a:spcPct val="90000"/>
              </a:lnSpc>
              <a:buNone/>
              <a:defRPr/>
            </a:pPr>
            <a:r>
              <a:rPr lang="en-US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Tag: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>
              <a:lnSpc>
                <a:spcPct val="90000"/>
              </a:lnSpc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The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&lt;p&gt;</a:t>
            </a: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sym typeface="+mn-ea"/>
              </a:rPr>
              <a:t> element defines a paragraph</a:t>
            </a:r>
          </a:p>
          <a:p>
            <a:pPr marL="0" lvl="3">
              <a:lnSpc>
                <a:spcPct val="90000"/>
              </a:lnSpc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&lt;p&gt;This is a Paragraph&lt;/p&gt;</a:t>
            </a:r>
          </a:p>
        </p:txBody>
      </p:sp>
      <p:pic>
        <p:nvPicPr>
          <p:cNvPr id="5" name="Picture 4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3" y="2096590"/>
            <a:ext cx="2082165" cy="495935"/>
          </a:xfrm>
          <a:prstGeom prst="rect">
            <a:avLst/>
          </a:prstGeom>
          <a:ln>
            <a:solidFill>
              <a:srgbClr val="00206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13" y="4343795"/>
            <a:ext cx="2082165" cy="554686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180340"/>
            <a:ext cx="7429500" cy="951230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sym typeface="+mn-ea"/>
              </a:rPr>
              <a:t>&lt;</a:t>
            </a:r>
            <a:r>
              <a:rPr lang="en-US" b="1" u="sng" dirty="0" err="1">
                <a:solidFill>
                  <a:srgbClr val="FF0000"/>
                </a:solidFill>
                <a:sym typeface="+mn-ea"/>
              </a:rPr>
              <a:t>img</a:t>
            </a:r>
            <a:r>
              <a:rPr lang="en-US" b="1" u="sng" dirty="0">
                <a:solidFill>
                  <a:srgbClr val="FF0000"/>
                </a:solidFill>
                <a:sym typeface="+mn-ea"/>
              </a:rPr>
              <a:t>&gt; Tag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979170"/>
            <a:ext cx="7112000" cy="5248910"/>
          </a:xfrm>
        </p:spPr>
        <p:txBody>
          <a:bodyPr/>
          <a:lstStyle/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HTML &lt;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tag is used to put an image in an HTML document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img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src="Image URL«    ... </a:t>
            </a:r>
            <a:r>
              <a:rPr lang="fr-F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attributes-list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/&gt;</a:t>
            </a:r>
          </a:p>
          <a:p>
            <a:pPr algn="just">
              <a:buNone/>
            </a:pPr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Picture 4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80" y="2299336"/>
            <a:ext cx="6080760" cy="4185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161925"/>
            <a:ext cx="7429500" cy="79375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956310"/>
            <a:ext cx="8067040" cy="5085080"/>
          </a:xfrm>
        </p:spPr>
        <p:txBody>
          <a:bodyPr/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&lt;html&gt;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&lt;body&gt;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&lt;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="rose.jpg"  style="width:420px;height:420px;border:0;"&gt;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&lt;/body&gt;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&lt;/html&gt;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5" name="Content Placeholder 3" descr="Captur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471" y="3290571"/>
            <a:ext cx="3481705" cy="320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80" y="303530"/>
            <a:ext cx="7429500" cy="1249680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List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148716"/>
            <a:ext cx="6347460" cy="4892675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lists allow web developers to group a set of related items in lists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supports 3 types of lists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unordered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Ordered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definition lists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322"/>
            <a:ext cx="6347460" cy="6356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1.Unordered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031966"/>
            <a:ext cx="6347460" cy="500942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unordered list is a collection of related items that have no special order or sequence.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Each item in the list is marked with a bullet.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list is created by using HTML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&lt;ul&gt;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tag.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unordered list starts with the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&lt;ul&gt;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tag. Each list item starts with the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&lt;li&gt;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tag.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SzPct val="45000"/>
              <a:buNone/>
            </a:pP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&lt;ul type=“</a:t>
            </a:r>
            <a:r>
              <a:rPr lang="en-US" alt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circle|disc|compact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”&gt;</a:t>
            </a:r>
            <a:endParaRPr lang="en-US" sz="2000" dirty="0"/>
          </a:p>
        </p:txBody>
      </p:sp>
      <p:pic>
        <p:nvPicPr>
          <p:cNvPr id="5" name="Picture 4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71" y="3938906"/>
            <a:ext cx="2414905" cy="2102485"/>
          </a:xfrm>
          <a:prstGeom prst="rect">
            <a:avLst/>
          </a:prstGeom>
        </p:spPr>
      </p:pic>
      <p:pic>
        <p:nvPicPr>
          <p:cNvPr id="6" name="Picture 5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6" y="4281171"/>
            <a:ext cx="1473835" cy="141795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26415"/>
            <a:ext cx="6347460" cy="505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2.Ordered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285240"/>
            <a:ext cx="6347460" cy="47561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ordered list is a collection of related items that have special order or sequence.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You can use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attribute for &lt;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tag to specify the type of sequence you like. By default it is a numeric.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30" y="3105151"/>
            <a:ext cx="2640330" cy="2534285"/>
          </a:xfrm>
          <a:prstGeom prst="rect">
            <a:avLst/>
          </a:prstGeom>
        </p:spPr>
      </p:pic>
      <p:pic>
        <p:nvPicPr>
          <p:cNvPr id="6" name="Picture 5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55" y="3582035"/>
            <a:ext cx="1412240" cy="158115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7355" y="618490"/>
            <a:ext cx="8625840" cy="6029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46482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WWW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48871" y="1600201"/>
            <a:ext cx="6037729" cy="45259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WWW:</a:t>
            </a:r>
            <a:r>
              <a:rPr lang="en-US" dirty="0" smtClean="0">
                <a:solidFill>
                  <a:schemeClr val="bg1"/>
                </a:solidFill>
              </a:rPr>
              <a:t> World Wide Web, which is also known as a Web, is a collection of websites or web pages stored in web servers and connected to local computers through the internet.</a:t>
            </a:r>
            <a:endParaRPr lang="en-US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3" descr="E:\BCI\bureau0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0"/>
            <a:ext cx="40386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1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91886"/>
            <a:ext cx="6347460" cy="518704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Definition Lists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746126"/>
            <a:ext cx="6347460" cy="5295265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definition list is not a list of single items. </a:t>
            </a:r>
            <a:endParaRPr lang="en-IN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is a list of items (terms), with a description of each item (term).</a:t>
            </a:r>
            <a:endParaRPr lang="en-IN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definition list starts with a &lt;dl&gt; tag (definition list).</a:t>
            </a:r>
            <a:endParaRPr lang="en-IN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Each term starts with a &lt;</a:t>
            </a:r>
            <a:r>
              <a:rPr lang="en-IN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dt</a:t>
            </a: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tag (definition term).</a:t>
            </a:r>
            <a:endParaRPr lang="en-IN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10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Each description starts with a &lt;</a:t>
            </a:r>
            <a:r>
              <a:rPr lang="en-IN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dd</a:t>
            </a:r>
            <a:r>
              <a:rPr lang="en-I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tag (definition description).</a:t>
            </a:r>
          </a:p>
        </p:txBody>
      </p:sp>
      <p:pic>
        <p:nvPicPr>
          <p:cNvPr id="5" name="Picture 4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80" y="4104731"/>
            <a:ext cx="3515360" cy="2578644"/>
          </a:xfrm>
          <a:prstGeom prst="rect">
            <a:avLst/>
          </a:prstGeom>
        </p:spPr>
      </p:pic>
      <p:pic>
        <p:nvPicPr>
          <p:cNvPr id="6" name="Picture 5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255" y="4361180"/>
            <a:ext cx="2214880" cy="206629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1"/>
            <a:ext cx="6347460" cy="657225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HTML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32256"/>
            <a:ext cx="6537960" cy="5066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HTML frames are used to divide your browser window into multiple sections where each section can load a separate HTML document.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 A collection of frames in the browser window is known as a frameset.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The window is divided into frames.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&lt;frameset&gt; tag used to divide the window into frames.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The </a:t>
            </a:r>
            <a:r>
              <a:rPr lang="en-US" sz="2000" b="1">
                <a:latin typeface="Times New Roman"/>
                <a:cs typeface="Times New Roman"/>
                <a:sym typeface="+mn-ea"/>
              </a:rPr>
              <a:t>rows </a:t>
            </a:r>
            <a:r>
              <a:rPr lang="en-US" sz="2000">
                <a:latin typeface="Times New Roman"/>
                <a:cs typeface="Times New Roman"/>
                <a:sym typeface="+mn-ea"/>
              </a:rPr>
              <a:t>attribute of &lt;frameset&gt; tag defines horizontal frames and </a:t>
            </a:r>
            <a:r>
              <a:rPr lang="en-US" sz="2000" b="1">
                <a:latin typeface="Times New Roman"/>
                <a:cs typeface="Times New Roman"/>
                <a:sym typeface="+mn-ea"/>
              </a:rPr>
              <a:t>cols</a:t>
            </a:r>
            <a:r>
              <a:rPr lang="en-US" sz="2000">
                <a:latin typeface="Times New Roman"/>
                <a:cs typeface="Times New Roman"/>
                <a:sym typeface="+mn-ea"/>
              </a:rPr>
              <a:t> attribute defines vertical frames.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  <a:sym typeface="+mn-ea"/>
              </a:rPr>
              <a:t>Each frame is indicated by &lt;frame&gt; tag and it defines which HTML document shall open into the frame.</a:t>
            </a:r>
            <a:endParaRPr lang="en-US" altLang="en-US">
              <a:latin typeface="Times New Roman"/>
              <a:cs typeface="Times New Roman"/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"/>
            <a:ext cx="7792720" cy="640651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&lt;frameset  [cols=“%,%”] [rows=“%,%”]&gt; ……&lt;/frameset&gt;</a:t>
            </a:r>
            <a:endParaRPr lang="en-US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fill the data in frames</a:t>
            </a:r>
            <a:endParaRPr lang="en-US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&lt;frame </a:t>
            </a:r>
            <a:r>
              <a:rPr lang="en-US" altLang="en-US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=“filename”&gt;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5" name="Picture 4" descr="WDN2_1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35" y="2390995"/>
            <a:ext cx="6061075" cy="42152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6" y="417196"/>
            <a:ext cx="6838315" cy="62579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Example:</a:t>
            </a:r>
            <a:r>
              <a:rPr lang="en-US" alt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9" y="1658984"/>
            <a:ext cx="6347714" cy="438238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&lt;html&gt;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&lt;frameset cols="25%,*,25%"&gt;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&lt;frame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="list.html"&gt;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&lt;frame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="head.html"&gt;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&lt;frame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="img.html"&gt;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&lt;/frameset&gt;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&lt;/html&gt;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74638"/>
            <a:ext cx="8229600" cy="62785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Web Page:</a:t>
            </a:r>
          </a:p>
          <a:p>
            <a:r>
              <a:rPr lang="en-US" dirty="0">
                <a:solidFill>
                  <a:schemeClr val="bg1"/>
                </a:solidFill>
              </a:rPr>
              <a:t>A web page or webpage is a document commonly written in </a:t>
            </a:r>
            <a:r>
              <a:rPr lang="en-US" dirty="0" err="1">
                <a:solidFill>
                  <a:schemeClr val="bg1"/>
                </a:solidFill>
              </a:rPr>
              <a:t>HyperText</a:t>
            </a:r>
            <a:r>
              <a:rPr lang="en-US" dirty="0">
                <a:solidFill>
                  <a:schemeClr val="bg1"/>
                </a:solidFill>
              </a:rPr>
              <a:t> Markup Language (HTML) that is accessible through the </a:t>
            </a:r>
            <a:r>
              <a:rPr lang="en-US" dirty="0" smtClean="0">
                <a:solidFill>
                  <a:schemeClr val="bg1"/>
                </a:solidFill>
              </a:rPr>
              <a:t>Internet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Website:</a:t>
            </a:r>
          </a:p>
          <a:p>
            <a:r>
              <a:rPr lang="en-US" dirty="0">
                <a:solidFill>
                  <a:schemeClr val="bg1"/>
                </a:solidFill>
              </a:rPr>
              <a:t>A Web site is a related collection of World Wide Web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Home Page:</a:t>
            </a:r>
          </a:p>
          <a:p>
            <a:r>
              <a:rPr lang="en-US" dirty="0">
                <a:solidFill>
                  <a:schemeClr val="bg1"/>
                </a:solidFill>
              </a:rPr>
              <a:t>The home page is the first Web page that is displayed after starting a Web browser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Browser: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software used to browse webpage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URL: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also called as links used to locate the websites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1"/>
            <a:ext cx="8229600" cy="5897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documents and other web resources are identified by Uniform Resource Locators.</a:t>
            </a:r>
          </a:p>
          <a:p>
            <a:r>
              <a:rPr lang="en-US" sz="2800" u="sng" dirty="0">
                <a:solidFill>
                  <a:srgbClr val="FF0000"/>
                </a:solidFill>
              </a:rPr>
              <a:t>URL:</a:t>
            </a:r>
            <a:r>
              <a:rPr lang="en-US" sz="2800" dirty="0"/>
              <a:t>A </a:t>
            </a:r>
            <a:r>
              <a:rPr lang="en-US" sz="2800" dirty="0">
                <a:solidFill>
                  <a:schemeClr val="bg1"/>
                </a:solidFill>
              </a:rPr>
              <a:t>URL is a type of uniform resource identifier and is address of a resource on the World Wide Web and the protocol used to access it. It is used to indicate the location of a web resource to access the web pages.  </a:t>
            </a:r>
          </a:p>
        </p:txBody>
      </p:sp>
      <p:pic>
        <p:nvPicPr>
          <p:cNvPr id="4" name="Picture 2" descr="C:\Users\vignan\Desktop\U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195482"/>
            <a:ext cx="7543800" cy="2541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0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7200"/>
            <a:ext cx="8229600" cy="6400800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The Protocol</a:t>
            </a:r>
            <a:endParaRPr lang="en-US" u="sng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The first part, </a:t>
            </a:r>
            <a:r>
              <a:rPr lang="en-US" b="1" dirty="0" smtClean="0">
                <a:solidFill>
                  <a:schemeClr val="bg1"/>
                </a:solidFill>
              </a:rPr>
              <a:t>http://</a:t>
            </a:r>
            <a:r>
              <a:rPr lang="en-US" dirty="0" smtClean="0">
                <a:solidFill>
                  <a:schemeClr val="bg1"/>
                </a:solidFill>
              </a:rPr>
              <a:t>, is known as the </a:t>
            </a:r>
            <a:r>
              <a:rPr lang="en-US" b="1" dirty="0" smtClean="0">
                <a:solidFill>
                  <a:schemeClr val="bg1"/>
                </a:solidFill>
              </a:rPr>
              <a:t>Protocol</a:t>
            </a:r>
            <a:r>
              <a:rPr lang="en-US" dirty="0" smtClean="0">
                <a:solidFill>
                  <a:schemeClr val="bg1"/>
                </a:solidFill>
              </a:rPr>
              <a:t>. The protocol tells the server what type of file is being requested. HTTP stands for </a:t>
            </a:r>
            <a:r>
              <a:rPr lang="en-US" b="1" dirty="0" err="1" smtClean="0">
                <a:solidFill>
                  <a:schemeClr val="bg1"/>
                </a:solidFill>
              </a:rPr>
              <a:t>HyperText</a:t>
            </a:r>
            <a:r>
              <a:rPr lang="en-US" b="1" dirty="0" smtClean="0">
                <a:solidFill>
                  <a:schemeClr val="bg1"/>
                </a:solidFill>
              </a:rPr>
              <a:t> Transfer Protocol</a:t>
            </a:r>
            <a:r>
              <a:rPr lang="en-US" dirty="0" smtClean="0">
                <a:solidFill>
                  <a:schemeClr val="bg1"/>
                </a:solidFill>
              </a:rPr>
              <a:t> and it is primarily used for requesting </a:t>
            </a:r>
            <a:r>
              <a:rPr lang="en-US" b="1" dirty="0" smtClean="0">
                <a:solidFill>
                  <a:schemeClr val="bg1"/>
                </a:solidFill>
              </a:rPr>
              <a:t>HTML 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HyperText</a:t>
            </a:r>
            <a:r>
              <a:rPr lang="en-US" dirty="0" smtClean="0">
                <a:solidFill>
                  <a:schemeClr val="bg1"/>
                </a:solidFill>
              </a:rPr>
              <a:t> Markup Language) files.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The Sub-domain</a:t>
            </a:r>
            <a:endParaRPr lang="en-US" u="sng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In this example, the www is the </a:t>
            </a:r>
            <a:r>
              <a:rPr lang="en-US" b="1" dirty="0" smtClean="0">
                <a:solidFill>
                  <a:schemeClr val="bg1"/>
                </a:solidFill>
              </a:rPr>
              <a:t>sub-domain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In the simplest sense, it is a folder that your web content is located in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The Domain name</a:t>
            </a:r>
            <a:endParaRPr lang="en-US" u="sng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This is the name that the browser uses to check with the web server whether this site exists or not.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Top-level Domains</a:t>
            </a:r>
            <a:endParaRPr lang="en-US" u="sng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This is the name server that your browser will use to resolve the location of the requested site. Most common TLDs are .com, .org, </a:t>
            </a:r>
            <a:r>
              <a:rPr lang="en-US" dirty="0" err="1" smtClean="0">
                <a:solidFill>
                  <a:schemeClr val="bg1"/>
                </a:solidFill>
              </a:rPr>
              <a:t>.net</a:t>
            </a:r>
            <a:r>
              <a:rPr lang="en-US" dirty="0" smtClean="0">
                <a:solidFill>
                  <a:schemeClr val="bg1"/>
                </a:solidFill>
              </a:rPr>
              <a:t> etc. 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The file path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Since a URL is a request for a specific file, whether a static web page or a video, it should also specify the path on the server to the file needed.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573" y="352698"/>
            <a:ext cx="8973988" cy="1189083"/>
          </a:xfrm>
        </p:spPr>
        <p:txBody>
          <a:bodyPr/>
          <a:lstStyle/>
          <a:p>
            <a:r>
              <a:rPr lang="en-US" b="1" u="sng">
                <a:solidFill>
                  <a:srgbClr val="FFFF00"/>
                </a:solidFill>
              </a:rPr>
              <a:t>Web Page</a:t>
            </a:r>
          </a:p>
        </p:txBody>
      </p:sp>
      <p:pic>
        <p:nvPicPr>
          <p:cNvPr id="5" name="Content Placeholder 4" descr="web pag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0015" y="1541781"/>
            <a:ext cx="5311775" cy="424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990" y="2658662"/>
            <a:ext cx="3069770" cy="3280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1729" y="753035"/>
            <a:ext cx="728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Web page is a web document which is written in html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57 0.28519 L -0.20638 -0.0636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-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352" y="378824"/>
            <a:ext cx="8690208" cy="956582"/>
          </a:xfrm>
        </p:spPr>
        <p:txBody>
          <a:bodyPr/>
          <a:lstStyle/>
          <a:p>
            <a:r>
              <a:rPr lang="en-US" b="1" err="1">
                <a:solidFill>
                  <a:srgbClr val="002060"/>
                </a:solidFill>
              </a:rPr>
              <a:t>WWW:World</a:t>
            </a:r>
            <a:r>
              <a:rPr lang="en-US" b="1">
                <a:solidFill>
                  <a:srgbClr val="002060"/>
                </a:solidFill>
              </a:rPr>
              <a:t> WIDE WEB</a:t>
            </a:r>
          </a:p>
        </p:txBody>
      </p:sp>
      <p:pic>
        <p:nvPicPr>
          <p:cNvPr id="6" name="Content Placeholder 5" descr="www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472" y="1335406"/>
            <a:ext cx="5933440" cy="472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 Script-final</Template>
  <TotalTime>56</TotalTime>
  <Words>1431</Words>
  <Application>Microsoft Office PowerPoint</Application>
  <PresentationFormat>Widescreen</PresentationFormat>
  <Paragraphs>298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           Introduction to Web Technology(16cs302) </vt:lpstr>
      <vt:lpstr>Web Technology?</vt:lpstr>
      <vt:lpstr>PowerPoint Presentation</vt:lpstr>
      <vt:lpstr>WWW</vt:lpstr>
      <vt:lpstr>PowerPoint Presentation</vt:lpstr>
      <vt:lpstr>PowerPoint Presentation</vt:lpstr>
      <vt:lpstr>PowerPoint Presentation</vt:lpstr>
      <vt:lpstr>Web Page</vt:lpstr>
      <vt:lpstr>WWW:World WIDE WEB</vt:lpstr>
      <vt:lpstr>Web site</vt:lpstr>
      <vt:lpstr>Web server and Web browser</vt:lpstr>
      <vt:lpstr>Course Description and Objectives:</vt:lpstr>
      <vt:lpstr>Course Outcomes:</vt:lpstr>
      <vt:lpstr>PowerPoint Presentation</vt:lpstr>
      <vt:lpstr>UNIT-1</vt:lpstr>
      <vt:lpstr>PowerPoint Presentation</vt:lpstr>
      <vt:lpstr>Objectives</vt:lpstr>
      <vt:lpstr>HTML,CSS and JS</vt:lpstr>
      <vt:lpstr>Introduction</vt:lpstr>
      <vt:lpstr>Hyper Text  Markup Language</vt:lpstr>
      <vt:lpstr>Structure of HTML document </vt:lpstr>
      <vt:lpstr>HTML Tags</vt:lpstr>
      <vt:lpstr>PowerPoint Presentation</vt:lpstr>
      <vt:lpstr>HTML Tags</vt:lpstr>
      <vt:lpstr>Cont..</vt:lpstr>
      <vt:lpstr>PowerPoint Presentation</vt:lpstr>
      <vt:lpstr>HTML Text Formatting Elements</vt:lpstr>
      <vt:lpstr>Examples</vt:lpstr>
      <vt:lpstr>Heading Tags:</vt:lpstr>
      <vt:lpstr>HTML &lt;a&gt; Tag</vt:lpstr>
      <vt:lpstr>Example</vt:lpstr>
      <vt:lpstr>Cont..</vt:lpstr>
      <vt:lpstr>PowerPoint Presentation</vt:lpstr>
      <vt:lpstr>&lt;img&gt; Tag</vt:lpstr>
      <vt:lpstr>Example</vt:lpstr>
      <vt:lpstr>List Tags</vt:lpstr>
      <vt:lpstr>1.Unordered list</vt:lpstr>
      <vt:lpstr>2.Ordered list</vt:lpstr>
      <vt:lpstr>PowerPoint Presentation</vt:lpstr>
      <vt:lpstr>3. Definition Lists </vt:lpstr>
      <vt:lpstr>HTML Frames</vt:lpstr>
      <vt:lpstr>PowerPoint Presentation</vt:lpstr>
      <vt:lpstr>PowerPoint Presentation</vt:lpstr>
      <vt:lpstr>Example: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</dc:title>
  <dc:creator>Bhargavi1</dc:creator>
  <cp:lastModifiedBy>Windows User</cp:lastModifiedBy>
  <cp:revision>8</cp:revision>
  <dcterms:created xsi:type="dcterms:W3CDTF">2020-07-17T02:00:00Z</dcterms:created>
  <dcterms:modified xsi:type="dcterms:W3CDTF">2022-03-31T08:50:57Z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